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59" r:id="rId5"/>
    <p:sldId id="304" r:id="rId6"/>
    <p:sldId id="260" r:id="rId7"/>
    <p:sldId id="283" r:id="rId8"/>
    <p:sldId id="261" r:id="rId9"/>
    <p:sldId id="284" r:id="rId10"/>
    <p:sldId id="285" r:id="rId11"/>
    <p:sldId id="286" r:id="rId12"/>
    <p:sldId id="287" r:id="rId13"/>
    <p:sldId id="288" r:id="rId14"/>
    <p:sldId id="282" r:id="rId15"/>
    <p:sldId id="305" r:id="rId16"/>
    <p:sldId id="320" r:id="rId17"/>
    <p:sldId id="269" r:id="rId18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9FD4"/>
    <a:srgbClr val="4156A6"/>
    <a:srgbClr val="6C0E10"/>
    <a:srgbClr val="B4181C"/>
    <a:srgbClr val="F0586D"/>
    <a:srgbClr val="F58B9A"/>
    <a:srgbClr val="006358"/>
    <a:srgbClr val="009A88"/>
    <a:srgbClr val="FFFF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11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95" y="58"/>
      </p:cViewPr>
      <p:guideLst>
        <p:guide orient="horz" pos="2160"/>
        <p:guide pos="3840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8" d="100"/>
          <a:sy n="48" d="100"/>
        </p:scale>
        <p:origin x="275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DD073A-35DA-4E31-944F-C3214601139A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7A6F4D88-71B6-47AA-8018-E04B65246C1C}">
      <dgm:prSet phldrT="[Texto]"/>
      <dgm:spPr/>
      <dgm:t>
        <a:bodyPr/>
        <a:lstStyle/>
        <a:p>
          <a:r>
            <a:rPr lang="es-ES" dirty="0"/>
            <a:t>1</a:t>
          </a:r>
          <a:endParaRPr lang="es-PE" dirty="0"/>
        </a:p>
      </dgm:t>
    </dgm:pt>
    <dgm:pt modelId="{BF341003-FEFD-487B-AB67-670306757109}" type="parTrans" cxnId="{8DDC32B1-C6E1-4740-865E-E47CBA2CBEDA}">
      <dgm:prSet/>
      <dgm:spPr/>
      <dgm:t>
        <a:bodyPr/>
        <a:lstStyle/>
        <a:p>
          <a:endParaRPr lang="es-PE"/>
        </a:p>
      </dgm:t>
    </dgm:pt>
    <dgm:pt modelId="{677CBA37-A5CE-4137-8364-8DD5A93F09A1}" type="sibTrans" cxnId="{8DDC32B1-C6E1-4740-865E-E47CBA2CBEDA}">
      <dgm:prSet/>
      <dgm:spPr/>
      <dgm:t>
        <a:bodyPr/>
        <a:lstStyle/>
        <a:p>
          <a:endParaRPr lang="es-PE"/>
        </a:p>
      </dgm:t>
    </dgm:pt>
    <dgm:pt modelId="{26ED1D1B-D6B1-486B-9933-52E5249B6F9A}">
      <dgm:prSet phldrT="[Texto]"/>
      <dgm:spPr/>
      <dgm:t>
        <a:bodyPr/>
        <a:lstStyle/>
        <a:p>
          <a:r>
            <a:rPr lang="es-ES" b="1" u="sng" dirty="0"/>
            <a:t>Planificación inicial</a:t>
          </a:r>
          <a:endParaRPr lang="es-PE" b="1" u="sng" dirty="0"/>
        </a:p>
      </dgm:t>
    </dgm:pt>
    <dgm:pt modelId="{8277BAC7-9D97-4BD3-B563-AAF2D14129DA}" type="parTrans" cxnId="{38B418FE-6542-4301-AAA3-F96E8CF36CEB}">
      <dgm:prSet/>
      <dgm:spPr/>
      <dgm:t>
        <a:bodyPr/>
        <a:lstStyle/>
        <a:p>
          <a:endParaRPr lang="es-PE"/>
        </a:p>
      </dgm:t>
    </dgm:pt>
    <dgm:pt modelId="{BB021517-3AB4-46AA-821B-350469F021DD}" type="sibTrans" cxnId="{38B418FE-6542-4301-AAA3-F96E8CF36CEB}">
      <dgm:prSet/>
      <dgm:spPr/>
      <dgm:t>
        <a:bodyPr/>
        <a:lstStyle/>
        <a:p>
          <a:endParaRPr lang="es-PE"/>
        </a:p>
      </dgm:t>
    </dgm:pt>
    <dgm:pt modelId="{BD015B92-413F-433B-A8BB-F8CE37238B44}">
      <dgm:prSet phldrT="[Texto]"/>
      <dgm:spPr/>
      <dgm:t>
        <a:bodyPr/>
        <a:lstStyle/>
        <a:p>
          <a:r>
            <a:rPr lang="es-ES" dirty="0"/>
            <a:t>2</a:t>
          </a:r>
          <a:endParaRPr lang="es-PE" dirty="0"/>
        </a:p>
      </dgm:t>
    </dgm:pt>
    <dgm:pt modelId="{D59303E3-3B3A-461B-8B7F-F42DEFD99A83}" type="parTrans" cxnId="{391936D0-A34A-4843-B45E-7C08CFC0516C}">
      <dgm:prSet/>
      <dgm:spPr/>
      <dgm:t>
        <a:bodyPr/>
        <a:lstStyle/>
        <a:p>
          <a:endParaRPr lang="es-PE"/>
        </a:p>
      </dgm:t>
    </dgm:pt>
    <dgm:pt modelId="{6A86DCB4-6874-4DC5-A45A-02911232EA1A}" type="sibTrans" cxnId="{391936D0-A34A-4843-B45E-7C08CFC0516C}">
      <dgm:prSet/>
      <dgm:spPr/>
      <dgm:t>
        <a:bodyPr/>
        <a:lstStyle/>
        <a:p>
          <a:endParaRPr lang="es-PE"/>
        </a:p>
      </dgm:t>
    </dgm:pt>
    <dgm:pt modelId="{DDCA33AD-9175-47B5-9389-90467A7DABD4}">
      <dgm:prSet phldrT="[Texto]"/>
      <dgm:spPr/>
      <dgm:t>
        <a:bodyPr/>
        <a:lstStyle/>
        <a:p>
          <a:r>
            <a:rPr lang="es-ES" b="1" u="sng" dirty="0"/>
            <a:t>Aprobación</a:t>
          </a:r>
          <a:endParaRPr lang="es-PE" b="1" u="sng" dirty="0"/>
        </a:p>
      </dgm:t>
    </dgm:pt>
    <dgm:pt modelId="{86D597D3-79C6-4063-A6F3-926FF43DEA8B}" type="parTrans" cxnId="{ABA31C42-BAE3-40B9-BE49-C1813F80A38E}">
      <dgm:prSet/>
      <dgm:spPr/>
      <dgm:t>
        <a:bodyPr/>
        <a:lstStyle/>
        <a:p>
          <a:endParaRPr lang="es-PE"/>
        </a:p>
      </dgm:t>
    </dgm:pt>
    <dgm:pt modelId="{AE544474-B0D2-4889-96E7-AB367CB72D00}" type="sibTrans" cxnId="{ABA31C42-BAE3-40B9-BE49-C1813F80A38E}">
      <dgm:prSet/>
      <dgm:spPr/>
      <dgm:t>
        <a:bodyPr/>
        <a:lstStyle/>
        <a:p>
          <a:endParaRPr lang="es-PE"/>
        </a:p>
      </dgm:t>
    </dgm:pt>
    <dgm:pt modelId="{BD8BDEDA-2CB2-4858-93C2-3689707F4529}">
      <dgm:prSet phldrT="[Texto]"/>
      <dgm:spPr/>
      <dgm:t>
        <a:bodyPr/>
        <a:lstStyle/>
        <a:p>
          <a:r>
            <a:rPr lang="es-ES" dirty="0"/>
            <a:t>Obtener la aprobación de las partes interesadas clave para la línea base.</a:t>
          </a:r>
          <a:endParaRPr lang="es-PE" dirty="0"/>
        </a:p>
      </dgm:t>
    </dgm:pt>
    <dgm:pt modelId="{45494B9E-EC91-408E-9BB1-B39D622AEF7F}" type="parTrans" cxnId="{8459B17E-95CE-4077-ACDA-CFCCA51E9F88}">
      <dgm:prSet/>
      <dgm:spPr/>
      <dgm:t>
        <a:bodyPr/>
        <a:lstStyle/>
        <a:p>
          <a:endParaRPr lang="es-PE"/>
        </a:p>
      </dgm:t>
    </dgm:pt>
    <dgm:pt modelId="{BE9829CF-456A-48B6-BF42-05288A16E64B}" type="sibTrans" cxnId="{8459B17E-95CE-4077-ACDA-CFCCA51E9F88}">
      <dgm:prSet/>
      <dgm:spPr/>
      <dgm:t>
        <a:bodyPr/>
        <a:lstStyle/>
        <a:p>
          <a:endParaRPr lang="es-PE"/>
        </a:p>
      </dgm:t>
    </dgm:pt>
    <dgm:pt modelId="{C101C833-10C2-4309-8D25-9F3DFE8A826E}">
      <dgm:prSet phldrT="[Texto]"/>
      <dgm:spPr/>
      <dgm:t>
        <a:bodyPr/>
        <a:lstStyle/>
        <a:p>
          <a:r>
            <a:rPr lang="es-ES" dirty="0"/>
            <a:t>3</a:t>
          </a:r>
          <a:endParaRPr lang="es-PE" dirty="0"/>
        </a:p>
      </dgm:t>
    </dgm:pt>
    <dgm:pt modelId="{FFF17969-303B-437A-AE7A-EFFB81F03F7B}" type="parTrans" cxnId="{D637399E-C6A6-435F-8EB1-343A7A40DBEA}">
      <dgm:prSet/>
      <dgm:spPr/>
      <dgm:t>
        <a:bodyPr/>
        <a:lstStyle/>
        <a:p>
          <a:endParaRPr lang="es-PE"/>
        </a:p>
      </dgm:t>
    </dgm:pt>
    <dgm:pt modelId="{093A85DD-BD7F-489B-B170-FAA3CC0747EE}" type="sibTrans" cxnId="{D637399E-C6A6-435F-8EB1-343A7A40DBEA}">
      <dgm:prSet/>
      <dgm:spPr/>
      <dgm:t>
        <a:bodyPr/>
        <a:lstStyle/>
        <a:p>
          <a:endParaRPr lang="es-PE"/>
        </a:p>
      </dgm:t>
    </dgm:pt>
    <dgm:pt modelId="{78727430-233A-407E-B15E-DF3AF42B5992}">
      <dgm:prSet phldrT="[Texto]"/>
      <dgm:spPr/>
      <dgm:t>
        <a:bodyPr/>
        <a:lstStyle/>
        <a:p>
          <a:r>
            <a:rPr lang="es-ES" b="1" u="sng" dirty="0"/>
            <a:t>Comunicación</a:t>
          </a:r>
          <a:endParaRPr lang="es-PE" b="1" u="sng" dirty="0"/>
        </a:p>
      </dgm:t>
    </dgm:pt>
    <dgm:pt modelId="{0EE2393B-F923-437B-9C32-BF69F8674B59}" type="parTrans" cxnId="{4C47E604-BF06-480D-A926-9E95CC4F97B1}">
      <dgm:prSet/>
      <dgm:spPr/>
      <dgm:t>
        <a:bodyPr/>
        <a:lstStyle/>
        <a:p>
          <a:endParaRPr lang="es-PE"/>
        </a:p>
      </dgm:t>
    </dgm:pt>
    <dgm:pt modelId="{C5F119C0-0E24-4562-8611-31A3497ECE5C}" type="sibTrans" cxnId="{4C47E604-BF06-480D-A926-9E95CC4F97B1}">
      <dgm:prSet/>
      <dgm:spPr/>
      <dgm:t>
        <a:bodyPr/>
        <a:lstStyle/>
        <a:p>
          <a:endParaRPr lang="es-PE"/>
        </a:p>
      </dgm:t>
    </dgm:pt>
    <dgm:pt modelId="{72EC4A2A-E469-49BD-80CF-148D9F177E15}">
      <dgm:prSet phldrT="[Texto]"/>
      <dgm:spPr/>
      <dgm:t>
        <a:bodyPr/>
        <a:lstStyle/>
        <a:p>
          <a:r>
            <a:rPr lang="es-ES" dirty="0"/>
            <a:t>Comunicar la línea base a todos los involucrados en el proyecto.</a:t>
          </a:r>
          <a:endParaRPr lang="es-PE" dirty="0"/>
        </a:p>
      </dgm:t>
    </dgm:pt>
    <dgm:pt modelId="{489CA011-20F6-4F0D-BFA9-AFDB40F8EE25}" type="parTrans" cxnId="{B61B9976-36F7-4FC0-BCB2-88DDB37F4B8A}">
      <dgm:prSet/>
      <dgm:spPr/>
      <dgm:t>
        <a:bodyPr/>
        <a:lstStyle/>
        <a:p>
          <a:endParaRPr lang="es-PE"/>
        </a:p>
      </dgm:t>
    </dgm:pt>
    <dgm:pt modelId="{4C8E9EC9-86AD-494F-AA49-359373E6E8D9}" type="sibTrans" cxnId="{B61B9976-36F7-4FC0-BCB2-88DDB37F4B8A}">
      <dgm:prSet/>
      <dgm:spPr/>
      <dgm:t>
        <a:bodyPr/>
        <a:lstStyle/>
        <a:p>
          <a:endParaRPr lang="es-PE"/>
        </a:p>
      </dgm:t>
    </dgm:pt>
    <dgm:pt modelId="{FF6963B1-F9E9-4896-9628-382C71D996BD}">
      <dgm:prSet phldrT="[Texto]"/>
      <dgm:spPr/>
      <dgm:t>
        <a:bodyPr/>
        <a:lstStyle/>
        <a:p>
          <a:r>
            <a:rPr lang="es-ES" dirty="0"/>
            <a:t>Definir y documentar el alcance, el cronograma y el presupuesto.</a:t>
          </a:r>
          <a:endParaRPr lang="es-PE" dirty="0"/>
        </a:p>
      </dgm:t>
    </dgm:pt>
    <dgm:pt modelId="{46C8DFB2-64FF-48BD-8417-D32F5E85154F}" type="parTrans" cxnId="{61BAD92F-EA5C-4357-A85A-AF80E547D94D}">
      <dgm:prSet/>
      <dgm:spPr/>
      <dgm:t>
        <a:bodyPr/>
        <a:lstStyle/>
        <a:p>
          <a:endParaRPr lang="es-PE"/>
        </a:p>
      </dgm:t>
    </dgm:pt>
    <dgm:pt modelId="{4F43988B-F977-4A35-AD91-06EEC540F873}" type="sibTrans" cxnId="{61BAD92F-EA5C-4357-A85A-AF80E547D94D}">
      <dgm:prSet/>
      <dgm:spPr/>
      <dgm:t>
        <a:bodyPr/>
        <a:lstStyle/>
        <a:p>
          <a:endParaRPr lang="es-PE"/>
        </a:p>
      </dgm:t>
    </dgm:pt>
    <dgm:pt modelId="{7BB70C93-C2D2-4DE9-A56B-3DBECA4CB05E}" type="pres">
      <dgm:prSet presAssocID="{A4DD073A-35DA-4E31-944F-C3214601139A}" presName="linearFlow" presStyleCnt="0">
        <dgm:presLayoutVars>
          <dgm:dir/>
          <dgm:animLvl val="lvl"/>
          <dgm:resizeHandles val="exact"/>
        </dgm:presLayoutVars>
      </dgm:prSet>
      <dgm:spPr/>
    </dgm:pt>
    <dgm:pt modelId="{68A88DA7-4B6A-4348-BBBB-3289049E7F24}" type="pres">
      <dgm:prSet presAssocID="{7A6F4D88-71B6-47AA-8018-E04B65246C1C}" presName="composite" presStyleCnt="0"/>
      <dgm:spPr/>
    </dgm:pt>
    <dgm:pt modelId="{D9815C31-3FDD-456F-A374-B38986A9B6F1}" type="pres">
      <dgm:prSet presAssocID="{7A6F4D88-71B6-47AA-8018-E04B65246C1C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75C5ED10-A842-4E97-AAC1-DB103BC88D1C}" type="pres">
      <dgm:prSet presAssocID="{7A6F4D88-71B6-47AA-8018-E04B65246C1C}" presName="descendantText" presStyleLbl="alignAcc1" presStyleIdx="0" presStyleCnt="3">
        <dgm:presLayoutVars>
          <dgm:bulletEnabled val="1"/>
        </dgm:presLayoutVars>
      </dgm:prSet>
      <dgm:spPr/>
    </dgm:pt>
    <dgm:pt modelId="{C410E6D8-8379-4AAE-A790-77AD3922C7EC}" type="pres">
      <dgm:prSet presAssocID="{677CBA37-A5CE-4137-8364-8DD5A93F09A1}" presName="sp" presStyleCnt="0"/>
      <dgm:spPr/>
    </dgm:pt>
    <dgm:pt modelId="{898DC452-03C2-4B65-9D16-A4AFA04412DC}" type="pres">
      <dgm:prSet presAssocID="{BD015B92-413F-433B-A8BB-F8CE37238B44}" presName="composite" presStyleCnt="0"/>
      <dgm:spPr/>
    </dgm:pt>
    <dgm:pt modelId="{8C8A364C-B69D-41D6-A1B5-9B389073AA5B}" type="pres">
      <dgm:prSet presAssocID="{BD015B92-413F-433B-A8BB-F8CE37238B44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8DA88C3C-8F9E-4815-B7F7-77C039AF0F57}" type="pres">
      <dgm:prSet presAssocID="{BD015B92-413F-433B-A8BB-F8CE37238B44}" presName="descendantText" presStyleLbl="alignAcc1" presStyleIdx="1" presStyleCnt="3">
        <dgm:presLayoutVars>
          <dgm:bulletEnabled val="1"/>
        </dgm:presLayoutVars>
      </dgm:prSet>
      <dgm:spPr/>
    </dgm:pt>
    <dgm:pt modelId="{A7034F31-85EC-478F-B70F-8BFB868398C7}" type="pres">
      <dgm:prSet presAssocID="{6A86DCB4-6874-4DC5-A45A-02911232EA1A}" presName="sp" presStyleCnt="0"/>
      <dgm:spPr/>
    </dgm:pt>
    <dgm:pt modelId="{808FFF34-0475-4921-9324-888DBF2FCCEA}" type="pres">
      <dgm:prSet presAssocID="{C101C833-10C2-4309-8D25-9F3DFE8A826E}" presName="composite" presStyleCnt="0"/>
      <dgm:spPr/>
    </dgm:pt>
    <dgm:pt modelId="{20510FC6-F515-4F3F-B15E-7A965B2B79BD}" type="pres">
      <dgm:prSet presAssocID="{C101C833-10C2-4309-8D25-9F3DFE8A826E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14B4BE2C-E9BC-4E4C-9EC5-61F7C0BDCC5E}" type="pres">
      <dgm:prSet presAssocID="{C101C833-10C2-4309-8D25-9F3DFE8A826E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4C47E604-BF06-480D-A926-9E95CC4F97B1}" srcId="{C101C833-10C2-4309-8D25-9F3DFE8A826E}" destId="{78727430-233A-407E-B15E-DF3AF42B5992}" srcOrd="0" destOrd="0" parTransId="{0EE2393B-F923-437B-9C32-BF69F8674B59}" sibTransId="{C5F119C0-0E24-4562-8611-31A3497ECE5C}"/>
    <dgm:cxn modelId="{61BAD92F-EA5C-4357-A85A-AF80E547D94D}" srcId="{7A6F4D88-71B6-47AA-8018-E04B65246C1C}" destId="{FF6963B1-F9E9-4896-9628-382C71D996BD}" srcOrd="1" destOrd="0" parTransId="{46C8DFB2-64FF-48BD-8417-D32F5E85154F}" sibTransId="{4F43988B-F977-4A35-AD91-06EEC540F873}"/>
    <dgm:cxn modelId="{ABA31C42-BAE3-40B9-BE49-C1813F80A38E}" srcId="{BD015B92-413F-433B-A8BB-F8CE37238B44}" destId="{DDCA33AD-9175-47B5-9389-90467A7DABD4}" srcOrd="0" destOrd="0" parTransId="{86D597D3-79C6-4063-A6F3-926FF43DEA8B}" sibTransId="{AE544474-B0D2-4889-96E7-AB367CB72D00}"/>
    <dgm:cxn modelId="{1A3A7A44-3397-47D1-BBC0-8FDADD2EAFD1}" type="presOf" srcId="{7A6F4D88-71B6-47AA-8018-E04B65246C1C}" destId="{D9815C31-3FDD-456F-A374-B38986A9B6F1}" srcOrd="0" destOrd="0" presId="urn:microsoft.com/office/officeart/2005/8/layout/chevron2"/>
    <dgm:cxn modelId="{439C4C67-95CB-4BA0-83CC-323103D2D9FA}" type="presOf" srcId="{A4DD073A-35DA-4E31-944F-C3214601139A}" destId="{7BB70C93-C2D2-4DE9-A56B-3DBECA4CB05E}" srcOrd="0" destOrd="0" presId="urn:microsoft.com/office/officeart/2005/8/layout/chevron2"/>
    <dgm:cxn modelId="{6C04734C-AEC3-433E-8109-7BB288F047C9}" type="presOf" srcId="{26ED1D1B-D6B1-486B-9933-52E5249B6F9A}" destId="{75C5ED10-A842-4E97-AAC1-DB103BC88D1C}" srcOrd="0" destOrd="0" presId="urn:microsoft.com/office/officeart/2005/8/layout/chevron2"/>
    <dgm:cxn modelId="{B2B62271-7003-4F51-B120-BB8E0724004D}" type="presOf" srcId="{78727430-233A-407E-B15E-DF3AF42B5992}" destId="{14B4BE2C-E9BC-4E4C-9EC5-61F7C0BDCC5E}" srcOrd="0" destOrd="0" presId="urn:microsoft.com/office/officeart/2005/8/layout/chevron2"/>
    <dgm:cxn modelId="{5E293B51-C124-4A50-A3E4-70C9E54342C6}" type="presOf" srcId="{BD8BDEDA-2CB2-4858-93C2-3689707F4529}" destId="{8DA88C3C-8F9E-4815-B7F7-77C039AF0F57}" srcOrd="0" destOrd="1" presId="urn:microsoft.com/office/officeart/2005/8/layout/chevron2"/>
    <dgm:cxn modelId="{B61B9976-36F7-4FC0-BCB2-88DDB37F4B8A}" srcId="{C101C833-10C2-4309-8D25-9F3DFE8A826E}" destId="{72EC4A2A-E469-49BD-80CF-148D9F177E15}" srcOrd="1" destOrd="0" parTransId="{489CA011-20F6-4F0D-BFA9-AFDB40F8EE25}" sibTransId="{4C8E9EC9-86AD-494F-AA49-359373E6E8D9}"/>
    <dgm:cxn modelId="{FF77D27C-B9E1-4785-B0D3-EDCCC92EDDAA}" type="presOf" srcId="{BD015B92-413F-433B-A8BB-F8CE37238B44}" destId="{8C8A364C-B69D-41D6-A1B5-9B389073AA5B}" srcOrd="0" destOrd="0" presId="urn:microsoft.com/office/officeart/2005/8/layout/chevron2"/>
    <dgm:cxn modelId="{8459B17E-95CE-4077-ACDA-CFCCA51E9F88}" srcId="{BD015B92-413F-433B-A8BB-F8CE37238B44}" destId="{BD8BDEDA-2CB2-4858-93C2-3689707F4529}" srcOrd="1" destOrd="0" parTransId="{45494B9E-EC91-408E-9BB1-B39D622AEF7F}" sibTransId="{BE9829CF-456A-48B6-BF42-05288A16E64B}"/>
    <dgm:cxn modelId="{D474069B-8ED2-4992-B851-D1E3F46C397F}" type="presOf" srcId="{FF6963B1-F9E9-4896-9628-382C71D996BD}" destId="{75C5ED10-A842-4E97-AAC1-DB103BC88D1C}" srcOrd="0" destOrd="1" presId="urn:microsoft.com/office/officeart/2005/8/layout/chevron2"/>
    <dgm:cxn modelId="{D637399E-C6A6-435F-8EB1-343A7A40DBEA}" srcId="{A4DD073A-35DA-4E31-944F-C3214601139A}" destId="{C101C833-10C2-4309-8D25-9F3DFE8A826E}" srcOrd="2" destOrd="0" parTransId="{FFF17969-303B-437A-AE7A-EFFB81F03F7B}" sibTransId="{093A85DD-BD7F-489B-B170-FAA3CC0747EE}"/>
    <dgm:cxn modelId="{8DDC32B1-C6E1-4740-865E-E47CBA2CBEDA}" srcId="{A4DD073A-35DA-4E31-944F-C3214601139A}" destId="{7A6F4D88-71B6-47AA-8018-E04B65246C1C}" srcOrd="0" destOrd="0" parTransId="{BF341003-FEFD-487B-AB67-670306757109}" sibTransId="{677CBA37-A5CE-4137-8364-8DD5A93F09A1}"/>
    <dgm:cxn modelId="{3CAC57C2-D40B-433D-8D61-738812B7EC17}" type="presOf" srcId="{DDCA33AD-9175-47B5-9389-90467A7DABD4}" destId="{8DA88C3C-8F9E-4815-B7F7-77C039AF0F57}" srcOrd="0" destOrd="0" presId="urn:microsoft.com/office/officeart/2005/8/layout/chevron2"/>
    <dgm:cxn modelId="{391936D0-A34A-4843-B45E-7C08CFC0516C}" srcId="{A4DD073A-35DA-4E31-944F-C3214601139A}" destId="{BD015B92-413F-433B-A8BB-F8CE37238B44}" srcOrd="1" destOrd="0" parTransId="{D59303E3-3B3A-461B-8B7F-F42DEFD99A83}" sibTransId="{6A86DCB4-6874-4DC5-A45A-02911232EA1A}"/>
    <dgm:cxn modelId="{3E28C8EB-B347-4117-ADFF-825010F73F9B}" type="presOf" srcId="{72EC4A2A-E469-49BD-80CF-148D9F177E15}" destId="{14B4BE2C-E9BC-4E4C-9EC5-61F7C0BDCC5E}" srcOrd="0" destOrd="1" presId="urn:microsoft.com/office/officeart/2005/8/layout/chevron2"/>
    <dgm:cxn modelId="{0F1B6DEE-C2D0-4CA7-941F-59EB254D8D50}" type="presOf" srcId="{C101C833-10C2-4309-8D25-9F3DFE8A826E}" destId="{20510FC6-F515-4F3F-B15E-7A965B2B79BD}" srcOrd="0" destOrd="0" presId="urn:microsoft.com/office/officeart/2005/8/layout/chevron2"/>
    <dgm:cxn modelId="{38B418FE-6542-4301-AAA3-F96E8CF36CEB}" srcId="{7A6F4D88-71B6-47AA-8018-E04B65246C1C}" destId="{26ED1D1B-D6B1-486B-9933-52E5249B6F9A}" srcOrd="0" destOrd="0" parTransId="{8277BAC7-9D97-4BD3-B563-AAF2D14129DA}" sibTransId="{BB021517-3AB4-46AA-821B-350469F021DD}"/>
    <dgm:cxn modelId="{B01A6705-5965-4E71-A190-CDE4521248F6}" type="presParOf" srcId="{7BB70C93-C2D2-4DE9-A56B-3DBECA4CB05E}" destId="{68A88DA7-4B6A-4348-BBBB-3289049E7F24}" srcOrd="0" destOrd="0" presId="urn:microsoft.com/office/officeart/2005/8/layout/chevron2"/>
    <dgm:cxn modelId="{BAFD93D9-9AE6-44E1-B3A8-32337CD1EB91}" type="presParOf" srcId="{68A88DA7-4B6A-4348-BBBB-3289049E7F24}" destId="{D9815C31-3FDD-456F-A374-B38986A9B6F1}" srcOrd="0" destOrd="0" presId="urn:microsoft.com/office/officeart/2005/8/layout/chevron2"/>
    <dgm:cxn modelId="{D87BCB72-4B56-489B-848B-B8171553786F}" type="presParOf" srcId="{68A88DA7-4B6A-4348-BBBB-3289049E7F24}" destId="{75C5ED10-A842-4E97-AAC1-DB103BC88D1C}" srcOrd="1" destOrd="0" presId="urn:microsoft.com/office/officeart/2005/8/layout/chevron2"/>
    <dgm:cxn modelId="{E466AB99-06A2-493A-BD76-C00B84DDE245}" type="presParOf" srcId="{7BB70C93-C2D2-4DE9-A56B-3DBECA4CB05E}" destId="{C410E6D8-8379-4AAE-A790-77AD3922C7EC}" srcOrd="1" destOrd="0" presId="urn:microsoft.com/office/officeart/2005/8/layout/chevron2"/>
    <dgm:cxn modelId="{3396A8A7-05D2-4BEE-BBC4-24391CCE32C1}" type="presParOf" srcId="{7BB70C93-C2D2-4DE9-A56B-3DBECA4CB05E}" destId="{898DC452-03C2-4B65-9D16-A4AFA04412DC}" srcOrd="2" destOrd="0" presId="urn:microsoft.com/office/officeart/2005/8/layout/chevron2"/>
    <dgm:cxn modelId="{842047CA-F044-47B0-97D3-A109EB8C50ED}" type="presParOf" srcId="{898DC452-03C2-4B65-9D16-A4AFA04412DC}" destId="{8C8A364C-B69D-41D6-A1B5-9B389073AA5B}" srcOrd="0" destOrd="0" presId="urn:microsoft.com/office/officeart/2005/8/layout/chevron2"/>
    <dgm:cxn modelId="{B6E38EBC-373F-4421-B7C3-65D199AEF4A1}" type="presParOf" srcId="{898DC452-03C2-4B65-9D16-A4AFA04412DC}" destId="{8DA88C3C-8F9E-4815-B7F7-77C039AF0F57}" srcOrd="1" destOrd="0" presId="urn:microsoft.com/office/officeart/2005/8/layout/chevron2"/>
    <dgm:cxn modelId="{2D95EA4B-6CF1-4444-B889-A6B29D73B49E}" type="presParOf" srcId="{7BB70C93-C2D2-4DE9-A56B-3DBECA4CB05E}" destId="{A7034F31-85EC-478F-B70F-8BFB868398C7}" srcOrd="3" destOrd="0" presId="urn:microsoft.com/office/officeart/2005/8/layout/chevron2"/>
    <dgm:cxn modelId="{1FC835EE-4A4C-458F-99C7-844372A6436F}" type="presParOf" srcId="{7BB70C93-C2D2-4DE9-A56B-3DBECA4CB05E}" destId="{808FFF34-0475-4921-9324-888DBF2FCCEA}" srcOrd="4" destOrd="0" presId="urn:microsoft.com/office/officeart/2005/8/layout/chevron2"/>
    <dgm:cxn modelId="{2D102F23-F6D0-4772-B7F7-2544EE6C1F3B}" type="presParOf" srcId="{808FFF34-0475-4921-9324-888DBF2FCCEA}" destId="{20510FC6-F515-4F3F-B15E-7A965B2B79BD}" srcOrd="0" destOrd="0" presId="urn:microsoft.com/office/officeart/2005/8/layout/chevron2"/>
    <dgm:cxn modelId="{5D157918-787E-44DC-9D3D-0DE4E866A730}" type="presParOf" srcId="{808FFF34-0475-4921-9324-888DBF2FCCEA}" destId="{14B4BE2C-E9BC-4E4C-9EC5-61F7C0BDCC5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DA26D8-0601-4CCC-9120-8D74A5779FFD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PE"/>
        </a:p>
      </dgm:t>
    </dgm:pt>
    <dgm:pt modelId="{9F8BADCE-AD48-45E2-8C61-E6765C1A35F1}">
      <dgm:prSet phldrT="[Texto]"/>
      <dgm:spPr/>
      <dgm:t>
        <a:bodyPr/>
        <a:lstStyle/>
        <a:p>
          <a:r>
            <a:rPr lang="es-ES" b="1" dirty="0"/>
            <a:t>Control de Desviaciones</a:t>
          </a:r>
        </a:p>
        <a:p>
          <a:r>
            <a:rPr lang="es-ES" dirty="0"/>
            <a:t>Seguimiento y análisis de las variaciones con respecto a la línea base.</a:t>
          </a:r>
          <a:endParaRPr lang="es-PE" dirty="0"/>
        </a:p>
      </dgm:t>
    </dgm:pt>
    <dgm:pt modelId="{E830C332-2317-4214-9B33-8BFD608F6F94}" type="parTrans" cxnId="{974EA1E0-AB19-493E-A0C3-4FD823A01763}">
      <dgm:prSet/>
      <dgm:spPr/>
      <dgm:t>
        <a:bodyPr/>
        <a:lstStyle/>
        <a:p>
          <a:endParaRPr lang="es-PE"/>
        </a:p>
      </dgm:t>
    </dgm:pt>
    <dgm:pt modelId="{41CF2B5E-380F-4BF8-8498-96F513E47893}" type="sibTrans" cxnId="{974EA1E0-AB19-493E-A0C3-4FD823A01763}">
      <dgm:prSet/>
      <dgm:spPr/>
      <dgm:t>
        <a:bodyPr/>
        <a:lstStyle/>
        <a:p>
          <a:endParaRPr lang="es-PE"/>
        </a:p>
      </dgm:t>
    </dgm:pt>
    <dgm:pt modelId="{A52E8E96-83EA-4F48-A2CA-093BB80DF2E4}">
      <dgm:prSet phldrT="[Texto]"/>
      <dgm:spPr/>
      <dgm:t>
        <a:bodyPr/>
        <a:lstStyle/>
        <a:p>
          <a:r>
            <a:rPr lang="es-ES" b="1" dirty="0"/>
            <a:t>Informes de Estado</a:t>
          </a:r>
        </a:p>
        <a:p>
          <a:r>
            <a:rPr lang="es-ES" dirty="0"/>
            <a:t>Generación de informes periódicos para evaluar el progreso del proyecto.</a:t>
          </a:r>
          <a:endParaRPr lang="es-PE" dirty="0"/>
        </a:p>
      </dgm:t>
    </dgm:pt>
    <dgm:pt modelId="{809762D8-36FC-44DA-8A51-8FBE914C922E}" type="parTrans" cxnId="{78616226-9C92-40AE-A156-9E7338D6D680}">
      <dgm:prSet/>
      <dgm:spPr/>
      <dgm:t>
        <a:bodyPr/>
        <a:lstStyle/>
        <a:p>
          <a:endParaRPr lang="es-PE"/>
        </a:p>
      </dgm:t>
    </dgm:pt>
    <dgm:pt modelId="{199FF680-7ACC-48AE-BA93-652E49948E16}" type="sibTrans" cxnId="{78616226-9C92-40AE-A156-9E7338D6D680}">
      <dgm:prSet/>
      <dgm:spPr/>
      <dgm:t>
        <a:bodyPr/>
        <a:lstStyle/>
        <a:p>
          <a:endParaRPr lang="es-PE"/>
        </a:p>
      </dgm:t>
    </dgm:pt>
    <dgm:pt modelId="{2BF89B70-DA33-48AA-A7C3-CFF42F83BB11}">
      <dgm:prSet phldrT="[Texto]"/>
      <dgm:spPr/>
      <dgm:t>
        <a:bodyPr/>
        <a:lstStyle/>
        <a:p>
          <a:r>
            <a:rPr lang="es-ES" b="1" dirty="0"/>
            <a:t>Gestión de Cambios</a:t>
          </a:r>
        </a:p>
        <a:p>
          <a:r>
            <a:rPr lang="es-ES" dirty="0"/>
            <a:t>Identificación y gestión de posibles cambios con impacto en la línea base.</a:t>
          </a:r>
          <a:endParaRPr lang="es-PE" dirty="0"/>
        </a:p>
      </dgm:t>
    </dgm:pt>
    <dgm:pt modelId="{CF85D320-6FBC-470A-9A92-A05301405F90}" type="parTrans" cxnId="{08283BF0-0D30-4BDA-8397-F45BBE97511D}">
      <dgm:prSet/>
      <dgm:spPr/>
      <dgm:t>
        <a:bodyPr/>
        <a:lstStyle/>
        <a:p>
          <a:endParaRPr lang="es-PE"/>
        </a:p>
      </dgm:t>
    </dgm:pt>
    <dgm:pt modelId="{D2BB1AFC-4096-4DA3-931A-060632321B1D}" type="sibTrans" cxnId="{08283BF0-0D30-4BDA-8397-F45BBE97511D}">
      <dgm:prSet/>
      <dgm:spPr/>
      <dgm:t>
        <a:bodyPr/>
        <a:lstStyle/>
        <a:p>
          <a:endParaRPr lang="es-PE"/>
        </a:p>
      </dgm:t>
    </dgm:pt>
    <dgm:pt modelId="{FF24C8D0-A809-47BC-8D1B-F5A5B9FD1A78}" type="pres">
      <dgm:prSet presAssocID="{05DA26D8-0601-4CCC-9120-8D74A5779FFD}" presName="diagram" presStyleCnt="0">
        <dgm:presLayoutVars>
          <dgm:dir/>
          <dgm:resizeHandles val="exact"/>
        </dgm:presLayoutVars>
      </dgm:prSet>
      <dgm:spPr/>
    </dgm:pt>
    <dgm:pt modelId="{D80FAA19-B185-44CC-84CE-ECC5173C7BB0}" type="pres">
      <dgm:prSet presAssocID="{9F8BADCE-AD48-45E2-8C61-E6765C1A35F1}" presName="node" presStyleLbl="node1" presStyleIdx="0" presStyleCnt="3">
        <dgm:presLayoutVars>
          <dgm:bulletEnabled val="1"/>
        </dgm:presLayoutVars>
      </dgm:prSet>
      <dgm:spPr/>
    </dgm:pt>
    <dgm:pt modelId="{B2B79F74-A015-4B3A-96D5-8DF2F48A19F3}" type="pres">
      <dgm:prSet presAssocID="{41CF2B5E-380F-4BF8-8498-96F513E47893}" presName="sibTrans" presStyleCnt="0"/>
      <dgm:spPr/>
    </dgm:pt>
    <dgm:pt modelId="{C392D846-E46A-42EF-9205-BC5F0FEB78F0}" type="pres">
      <dgm:prSet presAssocID="{A52E8E96-83EA-4F48-A2CA-093BB80DF2E4}" presName="node" presStyleLbl="node1" presStyleIdx="1" presStyleCnt="3">
        <dgm:presLayoutVars>
          <dgm:bulletEnabled val="1"/>
        </dgm:presLayoutVars>
      </dgm:prSet>
      <dgm:spPr/>
    </dgm:pt>
    <dgm:pt modelId="{F6E688BA-2FEB-4F1D-A105-9487B43398B6}" type="pres">
      <dgm:prSet presAssocID="{199FF680-7ACC-48AE-BA93-652E49948E16}" presName="sibTrans" presStyleCnt="0"/>
      <dgm:spPr/>
    </dgm:pt>
    <dgm:pt modelId="{B6121BED-7A5C-46BD-8945-3E4C05E0A588}" type="pres">
      <dgm:prSet presAssocID="{2BF89B70-DA33-48AA-A7C3-CFF42F83BB11}" presName="node" presStyleLbl="node1" presStyleIdx="2" presStyleCnt="3">
        <dgm:presLayoutVars>
          <dgm:bulletEnabled val="1"/>
        </dgm:presLayoutVars>
      </dgm:prSet>
      <dgm:spPr/>
    </dgm:pt>
  </dgm:ptLst>
  <dgm:cxnLst>
    <dgm:cxn modelId="{F6C02D06-B7F2-4ED8-9D83-1A13530CFA87}" type="presOf" srcId="{2BF89B70-DA33-48AA-A7C3-CFF42F83BB11}" destId="{B6121BED-7A5C-46BD-8945-3E4C05E0A588}" srcOrd="0" destOrd="0" presId="urn:microsoft.com/office/officeart/2005/8/layout/default"/>
    <dgm:cxn modelId="{01BC650F-F4F2-47B9-8F29-6D83F107B680}" type="presOf" srcId="{9F8BADCE-AD48-45E2-8C61-E6765C1A35F1}" destId="{D80FAA19-B185-44CC-84CE-ECC5173C7BB0}" srcOrd="0" destOrd="0" presId="urn:microsoft.com/office/officeart/2005/8/layout/default"/>
    <dgm:cxn modelId="{AC92F525-DB69-4FCF-B0FD-3C8069316C3D}" type="presOf" srcId="{A52E8E96-83EA-4F48-A2CA-093BB80DF2E4}" destId="{C392D846-E46A-42EF-9205-BC5F0FEB78F0}" srcOrd="0" destOrd="0" presId="urn:microsoft.com/office/officeart/2005/8/layout/default"/>
    <dgm:cxn modelId="{78616226-9C92-40AE-A156-9E7338D6D680}" srcId="{05DA26D8-0601-4CCC-9120-8D74A5779FFD}" destId="{A52E8E96-83EA-4F48-A2CA-093BB80DF2E4}" srcOrd="1" destOrd="0" parTransId="{809762D8-36FC-44DA-8A51-8FBE914C922E}" sibTransId="{199FF680-7ACC-48AE-BA93-652E49948E16}"/>
    <dgm:cxn modelId="{A50BEE55-C919-4280-8792-5E0CCAC4FAFB}" type="presOf" srcId="{05DA26D8-0601-4CCC-9120-8D74A5779FFD}" destId="{FF24C8D0-A809-47BC-8D1B-F5A5B9FD1A78}" srcOrd="0" destOrd="0" presId="urn:microsoft.com/office/officeart/2005/8/layout/default"/>
    <dgm:cxn modelId="{974EA1E0-AB19-493E-A0C3-4FD823A01763}" srcId="{05DA26D8-0601-4CCC-9120-8D74A5779FFD}" destId="{9F8BADCE-AD48-45E2-8C61-E6765C1A35F1}" srcOrd="0" destOrd="0" parTransId="{E830C332-2317-4214-9B33-8BFD608F6F94}" sibTransId="{41CF2B5E-380F-4BF8-8498-96F513E47893}"/>
    <dgm:cxn modelId="{08283BF0-0D30-4BDA-8397-F45BBE97511D}" srcId="{05DA26D8-0601-4CCC-9120-8D74A5779FFD}" destId="{2BF89B70-DA33-48AA-A7C3-CFF42F83BB11}" srcOrd="2" destOrd="0" parTransId="{CF85D320-6FBC-470A-9A92-A05301405F90}" sibTransId="{D2BB1AFC-4096-4DA3-931A-060632321B1D}"/>
    <dgm:cxn modelId="{64C1B504-9066-4F2C-9215-3E5F93CB69DB}" type="presParOf" srcId="{FF24C8D0-A809-47BC-8D1B-F5A5B9FD1A78}" destId="{D80FAA19-B185-44CC-84CE-ECC5173C7BB0}" srcOrd="0" destOrd="0" presId="urn:microsoft.com/office/officeart/2005/8/layout/default"/>
    <dgm:cxn modelId="{D1179AB4-B940-4054-99A9-BD524842999E}" type="presParOf" srcId="{FF24C8D0-A809-47BC-8D1B-F5A5B9FD1A78}" destId="{B2B79F74-A015-4B3A-96D5-8DF2F48A19F3}" srcOrd="1" destOrd="0" presId="urn:microsoft.com/office/officeart/2005/8/layout/default"/>
    <dgm:cxn modelId="{95E7BCE9-8239-41CF-80BC-CDC1DB780A9B}" type="presParOf" srcId="{FF24C8D0-A809-47BC-8D1B-F5A5B9FD1A78}" destId="{C392D846-E46A-42EF-9205-BC5F0FEB78F0}" srcOrd="2" destOrd="0" presId="urn:microsoft.com/office/officeart/2005/8/layout/default"/>
    <dgm:cxn modelId="{7B202C79-7CB6-4532-86A2-32AADB4738CF}" type="presParOf" srcId="{FF24C8D0-A809-47BC-8D1B-F5A5B9FD1A78}" destId="{F6E688BA-2FEB-4F1D-A105-9487B43398B6}" srcOrd="3" destOrd="0" presId="urn:microsoft.com/office/officeart/2005/8/layout/default"/>
    <dgm:cxn modelId="{6299AB80-1874-4EA3-9E8E-EDF6BD39350D}" type="presParOf" srcId="{FF24C8D0-A809-47BC-8D1B-F5A5B9FD1A78}" destId="{B6121BED-7A5C-46BD-8945-3E4C05E0A588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0C25570-F9BB-4A07-936F-F72BE738E027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PE"/>
        </a:p>
      </dgm:t>
    </dgm:pt>
    <dgm:pt modelId="{67A2CC0B-519D-4917-909B-3C3F91D341BD}">
      <dgm:prSet phldrT="[Texto]" custT="1"/>
      <dgm:spPr/>
      <dgm:t>
        <a:bodyPr/>
        <a:lstStyle/>
        <a:p>
          <a:r>
            <a:rPr lang="es-PE" sz="1600" b="1" dirty="0"/>
            <a:t>Revisión Periódica</a:t>
          </a:r>
        </a:p>
        <a:p>
          <a:r>
            <a:rPr lang="es-ES" sz="1600" dirty="0"/>
            <a:t>Evaluar la necesidad de ajustes según el progreso y los cambios en el proyecto.</a:t>
          </a:r>
        </a:p>
        <a:p>
          <a:endParaRPr lang="es-PE" sz="1600" dirty="0"/>
        </a:p>
      </dgm:t>
    </dgm:pt>
    <dgm:pt modelId="{28E79AAB-7EFE-4DA3-B7DF-2EB8AA760417}" type="parTrans" cxnId="{18A4DF37-CE2A-4CE4-9F53-16D3D88C1382}">
      <dgm:prSet/>
      <dgm:spPr/>
      <dgm:t>
        <a:bodyPr/>
        <a:lstStyle/>
        <a:p>
          <a:endParaRPr lang="es-PE" sz="1600"/>
        </a:p>
      </dgm:t>
    </dgm:pt>
    <dgm:pt modelId="{48B6ECA4-C9EC-4D99-AFA9-02C6FB94DE9B}" type="sibTrans" cxnId="{18A4DF37-CE2A-4CE4-9F53-16D3D88C1382}">
      <dgm:prSet/>
      <dgm:spPr/>
      <dgm:t>
        <a:bodyPr/>
        <a:lstStyle/>
        <a:p>
          <a:endParaRPr lang="es-PE" sz="1600"/>
        </a:p>
      </dgm:t>
    </dgm:pt>
    <dgm:pt modelId="{FC7E5DC4-73C1-43D2-9F7E-3122705A01C9}">
      <dgm:prSet phldrT="[Texto]" custT="1"/>
      <dgm:spPr/>
      <dgm:t>
        <a:bodyPr/>
        <a:lstStyle/>
        <a:p>
          <a:r>
            <a:rPr lang="es-PE" sz="1600" b="1" dirty="0"/>
            <a:t>Aprobación de Cambios</a:t>
          </a:r>
        </a:p>
        <a:p>
          <a:r>
            <a:rPr lang="es-ES" sz="1600" dirty="0"/>
            <a:t>Obtener aprobación formal de los cambios significativos en la línea base.</a:t>
          </a:r>
        </a:p>
      </dgm:t>
    </dgm:pt>
    <dgm:pt modelId="{D08AD117-1C3B-4363-B728-144722C8DDC7}" type="parTrans" cxnId="{24962AAF-D99A-45E4-9EDF-E2AC69E7FFFA}">
      <dgm:prSet/>
      <dgm:spPr/>
      <dgm:t>
        <a:bodyPr/>
        <a:lstStyle/>
        <a:p>
          <a:endParaRPr lang="es-PE" sz="1600"/>
        </a:p>
      </dgm:t>
    </dgm:pt>
    <dgm:pt modelId="{5B96D3C9-E32E-41B4-8490-C83C59EE4F0B}" type="sibTrans" cxnId="{24962AAF-D99A-45E4-9EDF-E2AC69E7FFFA}">
      <dgm:prSet/>
      <dgm:spPr/>
      <dgm:t>
        <a:bodyPr/>
        <a:lstStyle/>
        <a:p>
          <a:endParaRPr lang="es-PE" sz="1600"/>
        </a:p>
      </dgm:t>
    </dgm:pt>
    <dgm:pt modelId="{10772CE3-10F4-4357-B890-EC402104B920}">
      <dgm:prSet phldrT="[Texto]" custT="1"/>
      <dgm:spPr/>
      <dgm:t>
        <a:bodyPr/>
        <a:lstStyle/>
        <a:p>
          <a:r>
            <a:rPr lang="es-PE" sz="1600" b="1" dirty="0"/>
            <a:t>Actualización Documentada</a:t>
          </a:r>
        </a:p>
        <a:p>
          <a:r>
            <a:rPr lang="es-ES" sz="1600" dirty="0"/>
            <a:t>Registrar los cambios aprobados y actualizar la línea base de manera estructurada.</a:t>
          </a:r>
          <a:endParaRPr lang="es-PE" sz="1600" dirty="0"/>
        </a:p>
      </dgm:t>
    </dgm:pt>
    <dgm:pt modelId="{F0F36F4C-8E19-4179-889D-EA27B6DC83AF}" type="parTrans" cxnId="{022230FA-3906-4F98-B1E4-C75D160675EC}">
      <dgm:prSet/>
      <dgm:spPr/>
      <dgm:t>
        <a:bodyPr/>
        <a:lstStyle/>
        <a:p>
          <a:endParaRPr lang="es-PE" sz="1600"/>
        </a:p>
      </dgm:t>
    </dgm:pt>
    <dgm:pt modelId="{DB734C43-36B6-43AD-963A-B8D3C9BC09A7}" type="sibTrans" cxnId="{022230FA-3906-4F98-B1E4-C75D160675EC}">
      <dgm:prSet/>
      <dgm:spPr/>
      <dgm:t>
        <a:bodyPr/>
        <a:lstStyle/>
        <a:p>
          <a:endParaRPr lang="es-PE" sz="1600"/>
        </a:p>
      </dgm:t>
    </dgm:pt>
    <dgm:pt modelId="{717547AA-530E-4F73-9825-C18A19121B11}" type="pres">
      <dgm:prSet presAssocID="{40C25570-F9BB-4A07-936F-F72BE738E027}" presName="Name0" presStyleCnt="0">
        <dgm:presLayoutVars>
          <dgm:chMax val="7"/>
          <dgm:chPref val="7"/>
          <dgm:dir/>
        </dgm:presLayoutVars>
      </dgm:prSet>
      <dgm:spPr/>
    </dgm:pt>
    <dgm:pt modelId="{47DB27AB-F3EA-4B4F-9616-AA269A4CC324}" type="pres">
      <dgm:prSet presAssocID="{40C25570-F9BB-4A07-936F-F72BE738E027}" presName="Name1" presStyleCnt="0"/>
      <dgm:spPr/>
    </dgm:pt>
    <dgm:pt modelId="{878401BE-1AE1-4BB3-AC83-581DAF632966}" type="pres">
      <dgm:prSet presAssocID="{40C25570-F9BB-4A07-936F-F72BE738E027}" presName="cycle" presStyleCnt="0"/>
      <dgm:spPr/>
    </dgm:pt>
    <dgm:pt modelId="{48630BD7-E0C9-4891-998B-1F8672328014}" type="pres">
      <dgm:prSet presAssocID="{40C25570-F9BB-4A07-936F-F72BE738E027}" presName="srcNode" presStyleLbl="node1" presStyleIdx="0" presStyleCnt="3"/>
      <dgm:spPr/>
    </dgm:pt>
    <dgm:pt modelId="{E4D4FD5B-0D05-4EA6-AEC1-3409BE867177}" type="pres">
      <dgm:prSet presAssocID="{40C25570-F9BB-4A07-936F-F72BE738E027}" presName="conn" presStyleLbl="parChTrans1D2" presStyleIdx="0" presStyleCnt="1"/>
      <dgm:spPr/>
    </dgm:pt>
    <dgm:pt modelId="{5058F9FD-88F9-415E-B9C8-1615C14EC7B4}" type="pres">
      <dgm:prSet presAssocID="{40C25570-F9BB-4A07-936F-F72BE738E027}" presName="extraNode" presStyleLbl="node1" presStyleIdx="0" presStyleCnt="3"/>
      <dgm:spPr/>
    </dgm:pt>
    <dgm:pt modelId="{1875008C-E31A-4E3E-9803-4F1FA803DF43}" type="pres">
      <dgm:prSet presAssocID="{40C25570-F9BB-4A07-936F-F72BE738E027}" presName="dstNode" presStyleLbl="node1" presStyleIdx="0" presStyleCnt="3"/>
      <dgm:spPr/>
    </dgm:pt>
    <dgm:pt modelId="{F3A8AE7A-CAFA-449F-974B-8DC16FF498F1}" type="pres">
      <dgm:prSet presAssocID="{67A2CC0B-519D-4917-909B-3C3F91D341BD}" presName="text_1" presStyleLbl="node1" presStyleIdx="0" presStyleCnt="3">
        <dgm:presLayoutVars>
          <dgm:bulletEnabled val="1"/>
        </dgm:presLayoutVars>
      </dgm:prSet>
      <dgm:spPr/>
    </dgm:pt>
    <dgm:pt modelId="{290016B4-4E83-48F0-B2D5-80A2EFCC4685}" type="pres">
      <dgm:prSet presAssocID="{67A2CC0B-519D-4917-909B-3C3F91D341BD}" presName="accent_1" presStyleCnt="0"/>
      <dgm:spPr/>
    </dgm:pt>
    <dgm:pt modelId="{1E789801-2153-4238-8B09-EEE90F2FCD3C}" type="pres">
      <dgm:prSet presAssocID="{67A2CC0B-519D-4917-909B-3C3F91D341BD}" presName="accentRepeatNode" presStyleLbl="solidFgAcc1" presStyleIdx="0" presStyleCnt="3"/>
      <dgm:spPr/>
    </dgm:pt>
    <dgm:pt modelId="{37A5DF05-D690-4300-8541-6F753641C212}" type="pres">
      <dgm:prSet presAssocID="{FC7E5DC4-73C1-43D2-9F7E-3122705A01C9}" presName="text_2" presStyleLbl="node1" presStyleIdx="1" presStyleCnt="3">
        <dgm:presLayoutVars>
          <dgm:bulletEnabled val="1"/>
        </dgm:presLayoutVars>
      </dgm:prSet>
      <dgm:spPr/>
    </dgm:pt>
    <dgm:pt modelId="{1A8B361A-24E6-48DB-A33D-C2C67F1C9080}" type="pres">
      <dgm:prSet presAssocID="{FC7E5DC4-73C1-43D2-9F7E-3122705A01C9}" presName="accent_2" presStyleCnt="0"/>
      <dgm:spPr/>
    </dgm:pt>
    <dgm:pt modelId="{AEF1F29B-45CD-4DAF-BB16-F6FAA944667F}" type="pres">
      <dgm:prSet presAssocID="{FC7E5DC4-73C1-43D2-9F7E-3122705A01C9}" presName="accentRepeatNode" presStyleLbl="solidFgAcc1" presStyleIdx="1" presStyleCnt="3"/>
      <dgm:spPr/>
    </dgm:pt>
    <dgm:pt modelId="{54115E9A-895D-438F-B58F-3D546A8049D1}" type="pres">
      <dgm:prSet presAssocID="{10772CE3-10F4-4357-B890-EC402104B920}" presName="text_3" presStyleLbl="node1" presStyleIdx="2" presStyleCnt="3">
        <dgm:presLayoutVars>
          <dgm:bulletEnabled val="1"/>
        </dgm:presLayoutVars>
      </dgm:prSet>
      <dgm:spPr/>
    </dgm:pt>
    <dgm:pt modelId="{72A041CB-30F5-42C6-A029-3F0985C34AEF}" type="pres">
      <dgm:prSet presAssocID="{10772CE3-10F4-4357-B890-EC402104B920}" presName="accent_3" presStyleCnt="0"/>
      <dgm:spPr/>
    </dgm:pt>
    <dgm:pt modelId="{287D59B6-417B-49AA-A76C-3F03C73C3693}" type="pres">
      <dgm:prSet presAssocID="{10772CE3-10F4-4357-B890-EC402104B920}" presName="accentRepeatNode" presStyleLbl="solidFgAcc1" presStyleIdx="2" presStyleCnt="3"/>
      <dgm:spPr/>
    </dgm:pt>
  </dgm:ptLst>
  <dgm:cxnLst>
    <dgm:cxn modelId="{18A4DF37-CE2A-4CE4-9F53-16D3D88C1382}" srcId="{40C25570-F9BB-4A07-936F-F72BE738E027}" destId="{67A2CC0B-519D-4917-909B-3C3F91D341BD}" srcOrd="0" destOrd="0" parTransId="{28E79AAB-7EFE-4DA3-B7DF-2EB8AA760417}" sibTransId="{48B6ECA4-C9EC-4D99-AFA9-02C6FB94DE9B}"/>
    <dgm:cxn modelId="{DC647E44-FE5B-46E2-B645-D3E0C3A392AE}" type="presOf" srcId="{40C25570-F9BB-4A07-936F-F72BE738E027}" destId="{717547AA-530E-4F73-9825-C18A19121B11}" srcOrd="0" destOrd="0" presId="urn:microsoft.com/office/officeart/2008/layout/VerticalCurvedList"/>
    <dgm:cxn modelId="{CD0A6373-31D2-4C79-9DB2-CF9E8C97038C}" type="presOf" srcId="{48B6ECA4-C9EC-4D99-AFA9-02C6FB94DE9B}" destId="{E4D4FD5B-0D05-4EA6-AEC1-3409BE867177}" srcOrd="0" destOrd="0" presId="urn:microsoft.com/office/officeart/2008/layout/VerticalCurvedList"/>
    <dgm:cxn modelId="{5C2F8E82-408D-47C1-B394-F5A0F87D4C48}" type="presOf" srcId="{FC7E5DC4-73C1-43D2-9F7E-3122705A01C9}" destId="{37A5DF05-D690-4300-8541-6F753641C212}" srcOrd="0" destOrd="0" presId="urn:microsoft.com/office/officeart/2008/layout/VerticalCurvedList"/>
    <dgm:cxn modelId="{24962AAF-D99A-45E4-9EDF-E2AC69E7FFFA}" srcId="{40C25570-F9BB-4A07-936F-F72BE738E027}" destId="{FC7E5DC4-73C1-43D2-9F7E-3122705A01C9}" srcOrd="1" destOrd="0" parTransId="{D08AD117-1C3B-4363-B728-144722C8DDC7}" sibTransId="{5B96D3C9-E32E-41B4-8490-C83C59EE4F0B}"/>
    <dgm:cxn modelId="{AD17EEBA-F5B3-4C06-85DF-BF05B3581C57}" type="presOf" srcId="{67A2CC0B-519D-4917-909B-3C3F91D341BD}" destId="{F3A8AE7A-CAFA-449F-974B-8DC16FF498F1}" srcOrd="0" destOrd="0" presId="urn:microsoft.com/office/officeart/2008/layout/VerticalCurvedList"/>
    <dgm:cxn modelId="{FC4077EE-65CF-4420-A738-A734E439BAF7}" type="presOf" srcId="{10772CE3-10F4-4357-B890-EC402104B920}" destId="{54115E9A-895D-438F-B58F-3D546A8049D1}" srcOrd="0" destOrd="0" presId="urn:microsoft.com/office/officeart/2008/layout/VerticalCurvedList"/>
    <dgm:cxn modelId="{022230FA-3906-4F98-B1E4-C75D160675EC}" srcId="{40C25570-F9BB-4A07-936F-F72BE738E027}" destId="{10772CE3-10F4-4357-B890-EC402104B920}" srcOrd="2" destOrd="0" parTransId="{F0F36F4C-8E19-4179-889D-EA27B6DC83AF}" sibTransId="{DB734C43-36B6-43AD-963A-B8D3C9BC09A7}"/>
    <dgm:cxn modelId="{FBAD1AFD-3F4B-4A18-8328-574B060FDEF8}" type="presParOf" srcId="{717547AA-530E-4F73-9825-C18A19121B11}" destId="{47DB27AB-F3EA-4B4F-9616-AA269A4CC324}" srcOrd="0" destOrd="0" presId="urn:microsoft.com/office/officeart/2008/layout/VerticalCurvedList"/>
    <dgm:cxn modelId="{8A4B8A26-B568-491F-BBE0-048948ED5A68}" type="presParOf" srcId="{47DB27AB-F3EA-4B4F-9616-AA269A4CC324}" destId="{878401BE-1AE1-4BB3-AC83-581DAF632966}" srcOrd="0" destOrd="0" presId="urn:microsoft.com/office/officeart/2008/layout/VerticalCurvedList"/>
    <dgm:cxn modelId="{87E52E24-B60E-43B0-BC14-C7D0A2EDF83E}" type="presParOf" srcId="{878401BE-1AE1-4BB3-AC83-581DAF632966}" destId="{48630BD7-E0C9-4891-998B-1F8672328014}" srcOrd="0" destOrd="0" presId="urn:microsoft.com/office/officeart/2008/layout/VerticalCurvedList"/>
    <dgm:cxn modelId="{39FDE6A1-C0D4-4F8E-80C3-6329208C1977}" type="presParOf" srcId="{878401BE-1AE1-4BB3-AC83-581DAF632966}" destId="{E4D4FD5B-0D05-4EA6-AEC1-3409BE867177}" srcOrd="1" destOrd="0" presId="urn:microsoft.com/office/officeart/2008/layout/VerticalCurvedList"/>
    <dgm:cxn modelId="{9F3F710D-E674-44D4-AB06-CCF94AC6BCFB}" type="presParOf" srcId="{878401BE-1AE1-4BB3-AC83-581DAF632966}" destId="{5058F9FD-88F9-415E-B9C8-1615C14EC7B4}" srcOrd="2" destOrd="0" presId="urn:microsoft.com/office/officeart/2008/layout/VerticalCurvedList"/>
    <dgm:cxn modelId="{371014F2-01A5-45A7-9947-FCE5AFB3477C}" type="presParOf" srcId="{878401BE-1AE1-4BB3-AC83-581DAF632966}" destId="{1875008C-E31A-4E3E-9803-4F1FA803DF43}" srcOrd="3" destOrd="0" presId="urn:microsoft.com/office/officeart/2008/layout/VerticalCurvedList"/>
    <dgm:cxn modelId="{CA13C712-5087-4CA3-BF17-29CF47B9DBB7}" type="presParOf" srcId="{47DB27AB-F3EA-4B4F-9616-AA269A4CC324}" destId="{F3A8AE7A-CAFA-449F-974B-8DC16FF498F1}" srcOrd="1" destOrd="0" presId="urn:microsoft.com/office/officeart/2008/layout/VerticalCurvedList"/>
    <dgm:cxn modelId="{578C06E0-D83D-4733-99F8-B178A16EE740}" type="presParOf" srcId="{47DB27AB-F3EA-4B4F-9616-AA269A4CC324}" destId="{290016B4-4E83-48F0-B2D5-80A2EFCC4685}" srcOrd="2" destOrd="0" presId="urn:microsoft.com/office/officeart/2008/layout/VerticalCurvedList"/>
    <dgm:cxn modelId="{CC8C662B-9D1E-4E9D-B24F-9107FC8A8770}" type="presParOf" srcId="{290016B4-4E83-48F0-B2D5-80A2EFCC4685}" destId="{1E789801-2153-4238-8B09-EEE90F2FCD3C}" srcOrd="0" destOrd="0" presId="urn:microsoft.com/office/officeart/2008/layout/VerticalCurvedList"/>
    <dgm:cxn modelId="{65E39D00-D47B-44DA-859A-92D50E5EA8BE}" type="presParOf" srcId="{47DB27AB-F3EA-4B4F-9616-AA269A4CC324}" destId="{37A5DF05-D690-4300-8541-6F753641C212}" srcOrd="3" destOrd="0" presId="urn:microsoft.com/office/officeart/2008/layout/VerticalCurvedList"/>
    <dgm:cxn modelId="{4234DE8D-597A-4342-8CC2-9B1E5B8C4E1A}" type="presParOf" srcId="{47DB27AB-F3EA-4B4F-9616-AA269A4CC324}" destId="{1A8B361A-24E6-48DB-A33D-C2C67F1C9080}" srcOrd="4" destOrd="0" presId="urn:microsoft.com/office/officeart/2008/layout/VerticalCurvedList"/>
    <dgm:cxn modelId="{0D69776D-FE10-4168-ABF1-7F3AFACAF338}" type="presParOf" srcId="{1A8B361A-24E6-48DB-A33D-C2C67F1C9080}" destId="{AEF1F29B-45CD-4DAF-BB16-F6FAA944667F}" srcOrd="0" destOrd="0" presId="urn:microsoft.com/office/officeart/2008/layout/VerticalCurvedList"/>
    <dgm:cxn modelId="{CBEF0303-DB72-440C-ABE8-445B5847738C}" type="presParOf" srcId="{47DB27AB-F3EA-4B4F-9616-AA269A4CC324}" destId="{54115E9A-895D-438F-B58F-3D546A8049D1}" srcOrd="5" destOrd="0" presId="urn:microsoft.com/office/officeart/2008/layout/VerticalCurvedList"/>
    <dgm:cxn modelId="{12D56E01-E3C1-431B-A188-E5C8EFD350F9}" type="presParOf" srcId="{47DB27AB-F3EA-4B4F-9616-AA269A4CC324}" destId="{72A041CB-30F5-42C6-A029-3F0985C34AEF}" srcOrd="6" destOrd="0" presId="urn:microsoft.com/office/officeart/2008/layout/VerticalCurvedList"/>
    <dgm:cxn modelId="{8AEB4C86-7B59-487B-8B2D-7657D96CFE02}" type="presParOf" srcId="{72A041CB-30F5-42C6-A029-3F0985C34AEF}" destId="{287D59B6-417B-49AA-A76C-3F03C73C369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815C31-3FDD-456F-A374-B38986A9B6F1}">
      <dsp:nvSpPr>
        <dsp:cNvPr id="0" name=""/>
        <dsp:cNvSpPr/>
      </dsp:nvSpPr>
      <dsp:spPr>
        <a:xfrm rot="5400000">
          <a:off x="-238601" y="239192"/>
          <a:ext cx="1590674" cy="111347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 dirty="0"/>
            <a:t>1</a:t>
          </a:r>
          <a:endParaRPr lang="es-PE" sz="3100" kern="1200" dirty="0"/>
        </a:p>
      </dsp:txBody>
      <dsp:txXfrm rot="-5400000">
        <a:off x="0" y="557327"/>
        <a:ext cx="1113472" cy="477202"/>
      </dsp:txXfrm>
    </dsp:sp>
    <dsp:sp modelId="{75C5ED10-A842-4E97-AAC1-DB103BC88D1C}">
      <dsp:nvSpPr>
        <dsp:cNvPr id="0" name=""/>
        <dsp:cNvSpPr/>
      </dsp:nvSpPr>
      <dsp:spPr>
        <a:xfrm rot="5400000">
          <a:off x="3454253" y="-2340190"/>
          <a:ext cx="1033938" cy="57155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b="1" u="sng" kern="1200" dirty="0"/>
            <a:t>Planificación inicial</a:t>
          </a:r>
          <a:endParaRPr lang="es-PE" sz="2000" b="1" u="sng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Definir y documentar el alcance, el cronograma y el presupuesto.</a:t>
          </a:r>
          <a:endParaRPr lang="es-PE" sz="2000" kern="1200" dirty="0"/>
        </a:p>
      </dsp:txBody>
      <dsp:txXfrm rot="-5400000">
        <a:off x="1113473" y="51063"/>
        <a:ext cx="5665027" cy="932992"/>
      </dsp:txXfrm>
    </dsp:sp>
    <dsp:sp modelId="{8C8A364C-B69D-41D6-A1B5-9B389073AA5B}">
      <dsp:nvSpPr>
        <dsp:cNvPr id="0" name=""/>
        <dsp:cNvSpPr/>
      </dsp:nvSpPr>
      <dsp:spPr>
        <a:xfrm rot="5400000">
          <a:off x="-238601" y="1635525"/>
          <a:ext cx="1590674" cy="111347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 dirty="0"/>
            <a:t>2</a:t>
          </a:r>
          <a:endParaRPr lang="es-PE" sz="3100" kern="1200" dirty="0"/>
        </a:p>
      </dsp:txBody>
      <dsp:txXfrm rot="-5400000">
        <a:off x="0" y="1953660"/>
        <a:ext cx="1113472" cy="477202"/>
      </dsp:txXfrm>
    </dsp:sp>
    <dsp:sp modelId="{8DA88C3C-8F9E-4815-B7F7-77C039AF0F57}">
      <dsp:nvSpPr>
        <dsp:cNvPr id="0" name=""/>
        <dsp:cNvSpPr/>
      </dsp:nvSpPr>
      <dsp:spPr>
        <a:xfrm rot="5400000">
          <a:off x="3454253" y="-943856"/>
          <a:ext cx="1033938" cy="57155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b="1" u="sng" kern="1200" dirty="0"/>
            <a:t>Aprobación</a:t>
          </a:r>
          <a:endParaRPr lang="es-PE" sz="2000" b="1" u="sng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Obtener la aprobación de las partes interesadas clave para la línea base.</a:t>
          </a:r>
          <a:endParaRPr lang="es-PE" sz="2000" kern="1200" dirty="0"/>
        </a:p>
      </dsp:txBody>
      <dsp:txXfrm rot="-5400000">
        <a:off x="1113473" y="1447397"/>
        <a:ext cx="5665027" cy="932992"/>
      </dsp:txXfrm>
    </dsp:sp>
    <dsp:sp modelId="{20510FC6-F515-4F3F-B15E-7A965B2B79BD}">
      <dsp:nvSpPr>
        <dsp:cNvPr id="0" name=""/>
        <dsp:cNvSpPr/>
      </dsp:nvSpPr>
      <dsp:spPr>
        <a:xfrm rot="5400000">
          <a:off x="-238601" y="3031859"/>
          <a:ext cx="1590674" cy="111347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100" kern="1200" dirty="0"/>
            <a:t>3</a:t>
          </a:r>
          <a:endParaRPr lang="es-PE" sz="3100" kern="1200" dirty="0"/>
        </a:p>
      </dsp:txBody>
      <dsp:txXfrm rot="-5400000">
        <a:off x="0" y="3349994"/>
        <a:ext cx="1113472" cy="477202"/>
      </dsp:txXfrm>
    </dsp:sp>
    <dsp:sp modelId="{14B4BE2C-E9BC-4E4C-9EC5-61F7C0BDCC5E}">
      <dsp:nvSpPr>
        <dsp:cNvPr id="0" name=""/>
        <dsp:cNvSpPr/>
      </dsp:nvSpPr>
      <dsp:spPr>
        <a:xfrm rot="5400000">
          <a:off x="3454253" y="452477"/>
          <a:ext cx="1033938" cy="57155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b="1" u="sng" kern="1200" dirty="0"/>
            <a:t>Comunicación</a:t>
          </a:r>
          <a:endParaRPr lang="es-PE" sz="2000" b="1" u="sng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000" kern="1200" dirty="0"/>
            <a:t>Comunicar la línea base a todos los involucrados en el proyecto.</a:t>
          </a:r>
          <a:endParaRPr lang="es-PE" sz="2000" kern="1200" dirty="0"/>
        </a:p>
      </dsp:txBody>
      <dsp:txXfrm rot="-5400000">
        <a:off x="1113473" y="2843731"/>
        <a:ext cx="5665027" cy="9329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0FAA19-B185-44CC-84CE-ECC5173C7BB0}">
      <dsp:nvSpPr>
        <dsp:cNvPr id="0" name=""/>
        <dsp:cNvSpPr/>
      </dsp:nvSpPr>
      <dsp:spPr>
        <a:xfrm>
          <a:off x="0" y="846415"/>
          <a:ext cx="2951655" cy="177099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b="1" kern="1200" dirty="0"/>
            <a:t>Control de Desviaciones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/>
            <a:t>Seguimiento y análisis de las variaciones con respecto a la línea base.</a:t>
          </a:r>
          <a:endParaRPr lang="es-PE" sz="2100" kern="1200" dirty="0"/>
        </a:p>
      </dsp:txBody>
      <dsp:txXfrm>
        <a:off x="0" y="846415"/>
        <a:ext cx="2951655" cy="1770993"/>
      </dsp:txXfrm>
    </dsp:sp>
    <dsp:sp modelId="{C392D846-E46A-42EF-9205-BC5F0FEB78F0}">
      <dsp:nvSpPr>
        <dsp:cNvPr id="0" name=""/>
        <dsp:cNvSpPr/>
      </dsp:nvSpPr>
      <dsp:spPr>
        <a:xfrm>
          <a:off x="3246821" y="846415"/>
          <a:ext cx="2951655" cy="1770993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b="1" kern="1200" dirty="0"/>
            <a:t>Informes de Estado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/>
            <a:t>Generación de informes periódicos para evaluar el progreso del proyecto.</a:t>
          </a:r>
          <a:endParaRPr lang="es-PE" sz="2100" kern="1200" dirty="0"/>
        </a:p>
      </dsp:txBody>
      <dsp:txXfrm>
        <a:off x="3246821" y="846415"/>
        <a:ext cx="2951655" cy="1770993"/>
      </dsp:txXfrm>
    </dsp:sp>
    <dsp:sp modelId="{B6121BED-7A5C-46BD-8945-3E4C05E0A588}">
      <dsp:nvSpPr>
        <dsp:cNvPr id="0" name=""/>
        <dsp:cNvSpPr/>
      </dsp:nvSpPr>
      <dsp:spPr>
        <a:xfrm>
          <a:off x="6493642" y="846415"/>
          <a:ext cx="2951655" cy="177099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b="1" kern="1200" dirty="0"/>
            <a:t>Gestión de Cambios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 dirty="0"/>
            <a:t>Identificación y gestión de posibles cambios con impacto en la línea base.</a:t>
          </a:r>
          <a:endParaRPr lang="es-PE" sz="2100" kern="1200" dirty="0"/>
        </a:p>
      </dsp:txBody>
      <dsp:txXfrm>
        <a:off x="6493642" y="846415"/>
        <a:ext cx="2951655" cy="17709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D4FD5B-0D05-4EA6-AEC1-3409BE867177}">
      <dsp:nvSpPr>
        <dsp:cNvPr id="0" name=""/>
        <dsp:cNvSpPr/>
      </dsp:nvSpPr>
      <dsp:spPr>
        <a:xfrm>
          <a:off x="-4952864" y="-758913"/>
          <a:ext cx="5898722" cy="5898722"/>
        </a:xfrm>
        <a:prstGeom prst="blockArc">
          <a:avLst>
            <a:gd name="adj1" fmla="val 18900000"/>
            <a:gd name="adj2" fmla="val 2700000"/>
            <a:gd name="adj3" fmla="val 36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A8AE7A-CAFA-449F-974B-8DC16FF498F1}">
      <dsp:nvSpPr>
        <dsp:cNvPr id="0" name=""/>
        <dsp:cNvSpPr/>
      </dsp:nvSpPr>
      <dsp:spPr>
        <a:xfrm>
          <a:off x="608332" y="438089"/>
          <a:ext cx="7717103" cy="876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5467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600" b="1" kern="1200" dirty="0"/>
            <a:t>Revisión Periódica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Evaluar la necesidad de ajustes según el progreso y los cambios en el proyecto.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PE" sz="1600" kern="1200" dirty="0"/>
        </a:p>
      </dsp:txBody>
      <dsp:txXfrm>
        <a:off x="608332" y="438089"/>
        <a:ext cx="7717103" cy="876179"/>
      </dsp:txXfrm>
    </dsp:sp>
    <dsp:sp modelId="{1E789801-2153-4238-8B09-EEE90F2FCD3C}">
      <dsp:nvSpPr>
        <dsp:cNvPr id="0" name=""/>
        <dsp:cNvSpPr/>
      </dsp:nvSpPr>
      <dsp:spPr>
        <a:xfrm>
          <a:off x="60721" y="328567"/>
          <a:ext cx="1095223" cy="109522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A5DF05-D690-4300-8541-6F753641C212}">
      <dsp:nvSpPr>
        <dsp:cNvPr id="0" name=""/>
        <dsp:cNvSpPr/>
      </dsp:nvSpPr>
      <dsp:spPr>
        <a:xfrm>
          <a:off x="926824" y="1752358"/>
          <a:ext cx="7398612" cy="876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5467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600" b="1" kern="1200" dirty="0"/>
            <a:t>Aprobación de Cambios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Obtener aprobación formal de los cambios significativos en la línea base.</a:t>
          </a:r>
        </a:p>
      </dsp:txBody>
      <dsp:txXfrm>
        <a:off x="926824" y="1752358"/>
        <a:ext cx="7398612" cy="876179"/>
      </dsp:txXfrm>
    </dsp:sp>
    <dsp:sp modelId="{AEF1F29B-45CD-4DAF-BB16-F6FAA944667F}">
      <dsp:nvSpPr>
        <dsp:cNvPr id="0" name=""/>
        <dsp:cNvSpPr/>
      </dsp:nvSpPr>
      <dsp:spPr>
        <a:xfrm>
          <a:off x="379212" y="1642835"/>
          <a:ext cx="1095223" cy="109522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115E9A-895D-438F-B58F-3D546A8049D1}">
      <dsp:nvSpPr>
        <dsp:cNvPr id="0" name=""/>
        <dsp:cNvSpPr/>
      </dsp:nvSpPr>
      <dsp:spPr>
        <a:xfrm>
          <a:off x="608332" y="3066626"/>
          <a:ext cx="7717103" cy="8761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5467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E" sz="1600" b="1" kern="1200" dirty="0"/>
            <a:t>Actualización Documentada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Registrar los cambios aprobados y actualizar la línea base de manera estructurada.</a:t>
          </a:r>
          <a:endParaRPr lang="es-PE" sz="1600" kern="1200" dirty="0"/>
        </a:p>
      </dsp:txBody>
      <dsp:txXfrm>
        <a:off x="608332" y="3066626"/>
        <a:ext cx="7717103" cy="876179"/>
      </dsp:txXfrm>
    </dsp:sp>
    <dsp:sp modelId="{287D59B6-417B-49AA-A76C-3F03C73C3693}">
      <dsp:nvSpPr>
        <dsp:cNvPr id="0" name=""/>
        <dsp:cNvSpPr/>
      </dsp:nvSpPr>
      <dsp:spPr>
        <a:xfrm>
          <a:off x="60721" y="2957104"/>
          <a:ext cx="1095223" cy="109522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5A6B383D-3BD6-03C1-A9FE-C10529FA5C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232AF29-6208-75BC-F575-B2F9C255622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23630-E69F-464D-B98C-A307C57C9FE4}" type="datetimeFigureOut">
              <a:rPr lang="es-PE" smtClean="0"/>
              <a:t>17/03/2024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A8A16E-B2E8-89C7-B266-2FBE8AA9B2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0F396DC-40CC-4E40-EB42-B8FAC980B5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88D8CE-E466-4D69-8A3F-A70BA3AFF8DF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66822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gif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C05B4-4EE8-42F6-8043-ADEAA8103623}" type="datetimeFigureOut">
              <a:rPr lang="es-PE" smtClean="0"/>
              <a:t>17/03/2024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8928F8-7A29-4960-A090-073A15546F4E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55929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27" name="Google Shape;12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20" name="Google Shape;1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35316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20" name="Google Shape;1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33640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20" name="Google Shape;1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 par de personas de pie&#10;&#10;Descripción generada automáticamente con confianza baja">
            <a:extLst>
              <a:ext uri="{FF2B5EF4-FFF2-40B4-BE49-F238E27FC236}">
                <a16:creationId xmlns:a16="http://schemas.microsoft.com/office/drawing/2014/main" id="{5FDE1A14-B94D-0560-965F-DFDDDFE78E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862" y="-57593"/>
            <a:ext cx="6973185" cy="6973185"/>
          </a:xfrm>
          <a:prstGeom prst="rect">
            <a:avLst/>
          </a:prstGeom>
        </p:spPr>
      </p:pic>
      <p:grpSp>
        <p:nvGrpSpPr>
          <p:cNvPr id="18" name="Grupo 17">
            <a:extLst>
              <a:ext uri="{FF2B5EF4-FFF2-40B4-BE49-F238E27FC236}">
                <a16:creationId xmlns:a16="http://schemas.microsoft.com/office/drawing/2014/main" id="{E2760872-0584-24E8-6C5F-A4192C69084A}"/>
              </a:ext>
            </a:extLst>
          </p:cNvPr>
          <p:cNvGrpSpPr/>
          <p:nvPr userDrawn="1"/>
        </p:nvGrpSpPr>
        <p:grpSpPr>
          <a:xfrm>
            <a:off x="-71021" y="-57592"/>
            <a:ext cx="12306309" cy="6973185"/>
            <a:chOff x="-71021" y="-57592"/>
            <a:chExt cx="12306309" cy="6973185"/>
          </a:xfrm>
          <a:solidFill>
            <a:srgbClr val="6C0E10"/>
          </a:solidFill>
        </p:grpSpPr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3C50B447-F88C-5209-25D9-177EF1399B71}"/>
                </a:ext>
              </a:extLst>
            </p:cNvPr>
            <p:cNvSpPr/>
            <p:nvPr userDrawn="1"/>
          </p:nvSpPr>
          <p:spPr>
            <a:xfrm>
              <a:off x="-71021" y="-57592"/>
              <a:ext cx="4685884" cy="6973185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17EF3EE9-2C19-C48C-CA39-61EACA844BE2}"/>
                </a:ext>
              </a:extLst>
            </p:cNvPr>
            <p:cNvGrpSpPr/>
            <p:nvPr userDrawn="1"/>
          </p:nvGrpSpPr>
          <p:grpSpPr>
            <a:xfrm>
              <a:off x="11556400" y="-57592"/>
              <a:ext cx="678888" cy="6973185"/>
              <a:chOff x="11556400" y="-3"/>
              <a:chExt cx="678888" cy="6973185"/>
            </a:xfrm>
            <a:grpFill/>
          </p:grpSpPr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75357E8B-B099-51B9-D18D-BAA93B46A25F}"/>
                  </a:ext>
                </a:extLst>
              </p:cNvPr>
              <p:cNvSpPr/>
              <p:nvPr userDrawn="1"/>
            </p:nvSpPr>
            <p:spPr>
              <a:xfrm>
                <a:off x="11556400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3A6AD8D2-94C0-73F1-D62E-CCE0581FFFF3}"/>
                  </a:ext>
                </a:extLst>
              </p:cNvPr>
              <p:cNvSpPr/>
              <p:nvPr userDrawn="1"/>
            </p:nvSpPr>
            <p:spPr>
              <a:xfrm>
                <a:off x="11698424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C998CEE4-FB88-4A43-79F4-7F2CFAC01696}"/>
                  </a:ext>
                </a:extLst>
              </p:cNvPr>
              <p:cNvSpPr/>
              <p:nvPr userDrawn="1"/>
            </p:nvSpPr>
            <p:spPr>
              <a:xfrm>
                <a:off x="11828288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5" name="Rectángulo 14">
                <a:extLst>
                  <a:ext uri="{FF2B5EF4-FFF2-40B4-BE49-F238E27FC236}">
                    <a16:creationId xmlns:a16="http://schemas.microsoft.com/office/drawing/2014/main" id="{697EA2D1-5D90-48EC-3DD7-69DAC825A689}"/>
                  </a:ext>
                </a:extLst>
              </p:cNvPr>
              <p:cNvSpPr/>
              <p:nvPr userDrawn="1"/>
            </p:nvSpPr>
            <p:spPr>
              <a:xfrm>
                <a:off x="11977331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6" name="Rectángulo 15">
                <a:extLst>
                  <a:ext uri="{FF2B5EF4-FFF2-40B4-BE49-F238E27FC236}">
                    <a16:creationId xmlns:a16="http://schemas.microsoft.com/office/drawing/2014/main" id="{7CB7EB6E-2F09-D346-6FB7-C86780B2ADBB}"/>
                  </a:ext>
                </a:extLst>
              </p:cNvPr>
              <p:cNvSpPr/>
              <p:nvPr userDrawn="1"/>
            </p:nvSpPr>
            <p:spPr>
              <a:xfrm>
                <a:off x="12100176" y="-3"/>
                <a:ext cx="135112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3595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7C5A9A0A-1FC5-B2E2-9E98-1A2D7E8F97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18"/>
          <a:stretch/>
        </p:blipFill>
        <p:spPr>
          <a:xfrm>
            <a:off x="6948489" y="-83671"/>
            <a:ext cx="6124574" cy="7005637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5D476FE2-4188-5D0D-D784-64A579FA4759}"/>
              </a:ext>
            </a:extLst>
          </p:cNvPr>
          <p:cNvSpPr/>
          <p:nvPr userDrawn="1"/>
        </p:nvSpPr>
        <p:spPr>
          <a:xfrm>
            <a:off x="-114299" y="-63965"/>
            <a:ext cx="7215187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5CD6869-D003-FAA9-A941-2B919DC836BA}"/>
              </a:ext>
            </a:extLst>
          </p:cNvPr>
          <p:cNvSpPr/>
          <p:nvPr userDrawn="1"/>
        </p:nvSpPr>
        <p:spPr>
          <a:xfrm>
            <a:off x="-114299" y="802812"/>
            <a:ext cx="5686424" cy="13831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EE426E5-31ED-C6A7-D575-2265253FE473}"/>
              </a:ext>
            </a:extLst>
          </p:cNvPr>
          <p:cNvSpPr txBox="1"/>
          <p:nvPr userDrawn="1"/>
        </p:nvSpPr>
        <p:spPr>
          <a:xfrm>
            <a:off x="1393031" y="1021556"/>
            <a:ext cx="36790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2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Autoevaluación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2381233-54FE-FAAE-BA32-5B2CACC6EC2F}"/>
              </a:ext>
            </a:extLst>
          </p:cNvPr>
          <p:cNvSpPr txBox="1"/>
          <p:nvPr userDrawn="1"/>
        </p:nvSpPr>
        <p:spPr>
          <a:xfrm>
            <a:off x="1393030" y="1489823"/>
            <a:ext cx="36790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200" b="0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¡Vamos por más logros!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E96EE9F-5874-906F-A708-3714E44FF7CD}"/>
              </a:ext>
            </a:extLst>
          </p:cNvPr>
          <p:cNvSpPr txBox="1"/>
          <p:nvPr userDrawn="1"/>
        </p:nvSpPr>
        <p:spPr>
          <a:xfrm>
            <a:off x="1543050" y="3429000"/>
            <a:ext cx="4552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¡Felicitaciones!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6101B9E-D797-655C-865D-C1C7C3D15BA2}"/>
              </a:ext>
            </a:extLst>
          </p:cNvPr>
          <p:cNvSpPr txBox="1"/>
          <p:nvPr userDrawn="1"/>
        </p:nvSpPr>
        <p:spPr>
          <a:xfrm>
            <a:off x="1543051" y="4198441"/>
            <a:ext cx="45529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200" b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 concluido la autoevaluación</a:t>
            </a:r>
          </a:p>
        </p:txBody>
      </p:sp>
    </p:spTree>
    <p:extLst>
      <p:ext uri="{BB962C8B-B14F-4D97-AF65-F5344CB8AC3E}">
        <p14:creationId xmlns:p14="http://schemas.microsoft.com/office/powerpoint/2010/main" val="4162477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FF93ECB-6C4B-596B-90E1-ED63725EC2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190"/>
          <a:stretch/>
        </p:blipFill>
        <p:spPr>
          <a:xfrm>
            <a:off x="4972054" y="-95948"/>
            <a:ext cx="7318757" cy="6991406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7815E370-BEB9-E9EE-5DB4-24DB04EE7C37}"/>
              </a:ext>
            </a:extLst>
          </p:cNvPr>
          <p:cNvSpPr/>
          <p:nvPr userDrawn="1"/>
        </p:nvSpPr>
        <p:spPr>
          <a:xfrm>
            <a:off x="0" y="-93210"/>
            <a:ext cx="9201150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C3DD28F-B070-F91E-E460-8FF717CF7154}"/>
              </a:ext>
            </a:extLst>
          </p:cNvPr>
          <p:cNvSpPr/>
          <p:nvPr userDrawn="1"/>
        </p:nvSpPr>
        <p:spPr>
          <a:xfrm>
            <a:off x="-128589" y="-93210"/>
            <a:ext cx="1371601" cy="6985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B44FFD3-0935-AD7C-9133-3192DC8E3A51}"/>
              </a:ext>
            </a:extLst>
          </p:cNvPr>
          <p:cNvSpPr txBox="1"/>
          <p:nvPr userDrawn="1"/>
        </p:nvSpPr>
        <p:spPr>
          <a:xfrm rot="16200000">
            <a:off x="-1956735" y="3015035"/>
            <a:ext cx="50897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4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1873447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206E95BF-93DC-3EF1-1B9C-7EEA29B44D85}"/>
              </a:ext>
            </a:extLst>
          </p:cNvPr>
          <p:cNvSpPr/>
          <p:nvPr userDrawn="1"/>
        </p:nvSpPr>
        <p:spPr>
          <a:xfrm>
            <a:off x="-142875" y="-63965"/>
            <a:ext cx="12387637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1BEF9533-0CAD-29B2-52BC-CC538FE12649}"/>
              </a:ext>
            </a:extLst>
          </p:cNvPr>
          <p:cNvGrpSpPr/>
          <p:nvPr userDrawn="1"/>
        </p:nvGrpSpPr>
        <p:grpSpPr>
          <a:xfrm>
            <a:off x="10058400" y="-78251"/>
            <a:ext cx="2186362" cy="7000217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16A9D1AF-19F0-DD5D-5DA5-385419377F01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E6AA1754-C133-2B92-4C7F-4AB106224244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D925055F-B220-8D44-0379-7B19DFB8AC5B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DD6358A4-CA38-C986-AF84-2092C6B1E9ED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D0862FCB-AFEF-4D63-172C-FEB8AC2E9A68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33842C74-310C-BF6A-D73F-95A948338A3C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E861D8D0-3230-9AC8-6358-975B3E8E8294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A492F803-422C-129E-E992-B612C25DFE7D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D712FCB9-88B8-8D2E-E7EE-AEBB9D8FC14C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1B06EFFD-E43A-2C91-C532-5612E4B0F5E6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C519C26C-0915-8E2D-CA19-25FEAD834889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72FC3DCA-8CFD-223C-E77A-ABC3A334CBB0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ED5E2350-8341-30FE-B8F6-ED211D86AE44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79752899-BA4E-FCF8-EAB9-D4FB44DF16B3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13827371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56DE84E-2664-8E01-C118-44E8E587E5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35" r="16265"/>
          <a:stretch/>
        </p:blipFill>
        <p:spPr>
          <a:xfrm>
            <a:off x="7658098" y="-93210"/>
            <a:ext cx="4743450" cy="7017586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7815E370-BEB9-E9EE-5DB4-24DB04EE7C37}"/>
              </a:ext>
            </a:extLst>
          </p:cNvPr>
          <p:cNvSpPr/>
          <p:nvPr userDrawn="1"/>
        </p:nvSpPr>
        <p:spPr>
          <a:xfrm>
            <a:off x="0" y="-93210"/>
            <a:ext cx="9201150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C3DD28F-B070-F91E-E460-8FF717CF7154}"/>
              </a:ext>
            </a:extLst>
          </p:cNvPr>
          <p:cNvSpPr/>
          <p:nvPr userDrawn="1"/>
        </p:nvSpPr>
        <p:spPr>
          <a:xfrm>
            <a:off x="-128589" y="-93210"/>
            <a:ext cx="1371601" cy="6985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B44FFD3-0935-AD7C-9133-3192DC8E3A51}"/>
              </a:ext>
            </a:extLst>
          </p:cNvPr>
          <p:cNvSpPr txBox="1"/>
          <p:nvPr userDrawn="1"/>
        </p:nvSpPr>
        <p:spPr>
          <a:xfrm rot="16200000">
            <a:off x="-1956735" y="3015035"/>
            <a:ext cx="50897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4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Referencias</a:t>
            </a:r>
          </a:p>
        </p:txBody>
      </p:sp>
    </p:spTree>
    <p:extLst>
      <p:ext uri="{BB962C8B-B14F-4D97-AF65-F5344CB8AC3E}">
        <p14:creationId xmlns:p14="http://schemas.microsoft.com/office/powerpoint/2010/main" val="1332675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44B6794-414E-2253-4C1B-48333B9E7AA0}"/>
              </a:ext>
            </a:extLst>
          </p:cNvPr>
          <p:cNvSpPr/>
          <p:nvPr userDrawn="1"/>
        </p:nvSpPr>
        <p:spPr>
          <a:xfrm>
            <a:off x="-142875" y="-63965"/>
            <a:ext cx="12387637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5C9B707-408F-0C13-0BC1-7A7093D326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7"/>
          <a:stretch/>
        </p:blipFill>
        <p:spPr>
          <a:xfrm>
            <a:off x="4330747" y="2876550"/>
            <a:ext cx="3530506" cy="1104900"/>
          </a:xfrm>
          <a:prstGeom prst="rect">
            <a:avLst/>
          </a:prstGeom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113E9B06-E72F-1F9A-11DC-89B44829E390}"/>
              </a:ext>
            </a:extLst>
          </p:cNvPr>
          <p:cNvGrpSpPr/>
          <p:nvPr userDrawn="1"/>
        </p:nvGrpSpPr>
        <p:grpSpPr>
          <a:xfrm>
            <a:off x="10544174" y="6357938"/>
            <a:ext cx="1700587" cy="564028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201631D5-BB3E-5BD4-FA26-B6A8D800E91A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1A41A349-D069-3DAD-4A11-01C3A4A5C11E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16B3DFBB-1100-4064-6CF7-9C51D834D31A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722757D2-FF2E-0D7C-2E7A-F4EEFBA8DB2F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C0E02B90-D9C6-73CB-C6C3-FAC0D726508B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F9EF4129-E3C5-65E0-B742-14449AE79BB4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E69A1E9A-8F6A-E964-6751-04139D3BA2CE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CB587F22-495D-D831-9B0C-A269A6F2EFB8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B6AF53D2-D333-BDD8-FAC5-CB244101687E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40EF9CED-C766-7995-70A6-14722199FC61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67877334-2668-A297-0D42-56B481A04A3D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0F179C78-4831-03E7-11A4-3B0D8053AC63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0778F89F-2ED2-C4C8-63FC-A36EF60D1895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7F0DCC89-35F9-F8DA-CB5C-A856E919330F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E56C6BE9-1907-F2ED-36C6-635ED9AF4C45}"/>
              </a:ext>
            </a:extLst>
          </p:cNvPr>
          <p:cNvGrpSpPr/>
          <p:nvPr userDrawn="1"/>
        </p:nvGrpSpPr>
        <p:grpSpPr>
          <a:xfrm flipH="1" flipV="1">
            <a:off x="-142875" y="-63965"/>
            <a:ext cx="1700587" cy="564028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45B633CA-7337-487C-5D09-3F4D352C1F01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59B30706-D988-0920-4364-0FACF75F5F37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232D1086-AE74-0406-2AC0-E828A7D9848B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DB8FFCED-8F69-26B3-891D-4FC820F881CA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EA32DF48-EB7F-6D93-0C0E-2CE8A5231C22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98AA0BAD-2FED-B358-AE93-A96452DA2828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id="{02A74291-083B-B80F-76F7-66E76557796A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9" name="Rectángulo 28">
              <a:extLst>
                <a:ext uri="{FF2B5EF4-FFF2-40B4-BE49-F238E27FC236}">
                  <a16:creationId xmlns:a16="http://schemas.microsoft.com/office/drawing/2014/main" id="{C9C53CDF-817C-7319-6540-5450256A7A7D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901E8CF6-9677-B7EB-D0CF-E58670156651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6629851F-2F73-36FE-2DB6-B8496BA14BA6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EF7159FA-A4A0-B900-BAC1-118FFD956ECA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3" name="Rectángulo 32">
              <a:extLst>
                <a:ext uri="{FF2B5EF4-FFF2-40B4-BE49-F238E27FC236}">
                  <a16:creationId xmlns:a16="http://schemas.microsoft.com/office/drawing/2014/main" id="{183C29BD-9145-FDD0-29F7-95403C6F9BBE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4" name="Rectángulo 33">
              <a:extLst>
                <a:ext uri="{FF2B5EF4-FFF2-40B4-BE49-F238E27FC236}">
                  <a16:creationId xmlns:a16="http://schemas.microsoft.com/office/drawing/2014/main" id="{D7D615E7-49DD-2424-6784-40E0BFFA30F5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5" name="Rectángulo 34">
              <a:extLst>
                <a:ext uri="{FF2B5EF4-FFF2-40B4-BE49-F238E27FC236}">
                  <a16:creationId xmlns:a16="http://schemas.microsoft.com/office/drawing/2014/main" id="{5224C9B4-00D7-0D34-A96C-B039D63B9662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1617271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 1">
  <p:cSld name="One Content 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0;p14">
            <a:extLst>
              <a:ext uri="{FF2B5EF4-FFF2-40B4-BE49-F238E27FC236}">
                <a16:creationId xmlns:a16="http://schemas.microsoft.com/office/drawing/2014/main" id="{6928EDFE-1D44-493D-82C8-E1F357C2FC14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-2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609600" y="1304621"/>
            <a:ext cx="11314128" cy="706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  <a:defRPr sz="3733" b="0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609600" y="2147454"/>
            <a:ext cx="10972800" cy="3978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/>
            </a:lvl1pPr>
            <a:lvl2pPr marL="914400" lvl="1" indent="-33528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80"/>
              <a:buChar char="o"/>
              <a:defRPr/>
            </a:lvl2pPr>
            <a:lvl3pPr marL="1371600" lvl="2" indent="-355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  <a:defRPr/>
            </a:lvl3pPr>
            <a:lvl4pPr marL="1828800" lvl="3" indent="-330200" algn="l">
              <a:lnSpc>
                <a:spcPct val="90000"/>
              </a:lnSpc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4pPr>
            <a:lvl5pPr marL="2286000" lvl="4" indent="-330200" algn="l">
              <a:lnSpc>
                <a:spcPct val="90000"/>
              </a:lnSpc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67" b="0"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67" b="0"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1" name="Google Shape;61;p14">
            <a:extLst>
              <a:ext uri="{FF2B5EF4-FFF2-40B4-BE49-F238E27FC236}">
                <a16:creationId xmlns:a16="http://schemas.microsoft.com/office/drawing/2014/main" id="{51678D1D-FE55-41CF-BC63-87309A7A30AF}"/>
              </a:ext>
            </a:extLst>
          </p:cNvPr>
          <p:cNvSpPr txBox="1"/>
          <p:nvPr userDrawn="1"/>
        </p:nvSpPr>
        <p:spPr>
          <a:xfrm>
            <a:off x="10165200" y="414521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300" b="0" i="0" u="none" strike="noStrike" cap="none" dirty="0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Ingeniería de Sistemas</a:t>
            </a:r>
            <a:endParaRPr sz="1300" dirty="0">
              <a:solidFill>
                <a:srgbClr val="1C4587"/>
              </a:solidFill>
            </a:endParaRPr>
          </a:p>
        </p:txBody>
      </p:sp>
      <p:sp>
        <p:nvSpPr>
          <p:cNvPr id="12" name="Google Shape;62;p14">
            <a:extLst>
              <a:ext uri="{FF2B5EF4-FFF2-40B4-BE49-F238E27FC236}">
                <a16:creationId xmlns:a16="http://schemas.microsoft.com/office/drawing/2014/main" id="{F756ED5E-40A7-44E3-BFCA-E2085774FEBB}"/>
              </a:ext>
            </a:extLst>
          </p:cNvPr>
          <p:cNvSpPr txBox="1"/>
          <p:nvPr userDrawn="1"/>
        </p:nvSpPr>
        <p:spPr>
          <a:xfrm>
            <a:off x="7506950" y="441521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300" dirty="0">
                <a:solidFill>
                  <a:srgbClr val="1C4587"/>
                </a:solidFill>
              </a:rPr>
              <a:t>Pregrado</a:t>
            </a:r>
            <a:endParaRPr sz="13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8937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B4281B43-CCCD-24DB-6926-6DBE79E78D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8"/>
          <a:stretch/>
        </p:blipFill>
        <p:spPr>
          <a:xfrm>
            <a:off x="20095" y="-140677"/>
            <a:ext cx="12192000" cy="3720932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1FD7C5CF-DB38-CD89-C84D-7D46B6EEDF08}"/>
              </a:ext>
            </a:extLst>
          </p:cNvPr>
          <p:cNvSpPr/>
          <p:nvPr userDrawn="1"/>
        </p:nvSpPr>
        <p:spPr>
          <a:xfrm>
            <a:off x="301451" y="3429000"/>
            <a:ext cx="11910644" cy="34865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7F7FA98-38BF-B7CB-3CB7-83C408C358F3}"/>
              </a:ext>
            </a:extLst>
          </p:cNvPr>
          <p:cNvSpPr/>
          <p:nvPr userDrawn="1"/>
        </p:nvSpPr>
        <p:spPr>
          <a:xfrm>
            <a:off x="0" y="-140679"/>
            <a:ext cx="301451" cy="356968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AFD63A2-43AB-A7C5-CEE8-DEED2BA91FE4}"/>
              </a:ext>
            </a:extLst>
          </p:cNvPr>
          <p:cNvSpPr/>
          <p:nvPr userDrawn="1"/>
        </p:nvSpPr>
        <p:spPr>
          <a:xfrm>
            <a:off x="-1" y="3428998"/>
            <a:ext cx="301451" cy="3486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32720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6C4C530B-2446-18A1-9EDF-EAE9500A24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03" r="34413"/>
          <a:stretch/>
        </p:blipFill>
        <p:spPr>
          <a:xfrm>
            <a:off x="-106326" y="-63967"/>
            <a:ext cx="2596688" cy="6987682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75AC794A-8BA9-122F-12FD-94456B2FD92C}"/>
              </a:ext>
            </a:extLst>
          </p:cNvPr>
          <p:cNvSpPr/>
          <p:nvPr userDrawn="1"/>
        </p:nvSpPr>
        <p:spPr>
          <a:xfrm>
            <a:off x="3446585" y="-63965"/>
            <a:ext cx="8765510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BEFD0E8-EAE2-343B-E461-9671E60B6338}"/>
              </a:ext>
            </a:extLst>
          </p:cNvPr>
          <p:cNvSpPr/>
          <p:nvPr userDrawn="1"/>
        </p:nvSpPr>
        <p:spPr>
          <a:xfrm>
            <a:off x="2346834" y="-63966"/>
            <a:ext cx="1099751" cy="6985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F1F3EE2-6559-A2C3-0F62-C0F617AC2C0D}"/>
              </a:ext>
            </a:extLst>
          </p:cNvPr>
          <p:cNvSpPr txBox="1"/>
          <p:nvPr userDrawn="1"/>
        </p:nvSpPr>
        <p:spPr>
          <a:xfrm rot="16200000">
            <a:off x="243230" y="2737461"/>
            <a:ext cx="5817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80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Contenido</a:t>
            </a:r>
          </a:p>
        </p:txBody>
      </p:sp>
    </p:spTree>
    <p:extLst>
      <p:ext uri="{BB962C8B-B14F-4D97-AF65-F5344CB8AC3E}">
        <p14:creationId xmlns:p14="http://schemas.microsoft.com/office/powerpoint/2010/main" val="381390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36C05C2-2CB9-C315-AC0B-A71124767EF6}"/>
              </a:ext>
            </a:extLst>
          </p:cNvPr>
          <p:cNvSpPr/>
          <p:nvPr userDrawn="1"/>
        </p:nvSpPr>
        <p:spPr>
          <a:xfrm>
            <a:off x="-114299" y="-63965"/>
            <a:ext cx="9753600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0586D"/>
              </a:solidFill>
            </a:endParaRPr>
          </a:p>
          <a:p>
            <a:pPr algn="ctr"/>
            <a:endParaRPr lang="es-PE" dirty="0">
              <a:solidFill>
                <a:srgbClr val="F0586D"/>
              </a:solidFill>
            </a:endParaRP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9D701E33-9700-9FC6-1198-5C35258EB0D2}"/>
              </a:ext>
            </a:extLst>
          </p:cNvPr>
          <p:cNvGrpSpPr/>
          <p:nvPr userDrawn="1"/>
        </p:nvGrpSpPr>
        <p:grpSpPr>
          <a:xfrm>
            <a:off x="3886200" y="1583411"/>
            <a:ext cx="7535825" cy="4199859"/>
            <a:chOff x="3543300" y="1828800"/>
            <a:chExt cx="7535825" cy="4199859"/>
          </a:xfrm>
        </p:grpSpPr>
        <p:sp>
          <p:nvSpPr>
            <p:cNvPr id="7" name="Rectángulo redondeado 6">
              <a:extLst>
                <a:ext uri="{FF2B5EF4-FFF2-40B4-BE49-F238E27FC236}">
                  <a16:creationId xmlns:a16="http://schemas.microsoft.com/office/drawing/2014/main" id="{7E3A5604-10E3-2C1E-BBAC-AE34F4062D2F}"/>
                </a:ext>
              </a:extLst>
            </p:cNvPr>
            <p:cNvSpPr/>
            <p:nvPr userDrawn="1"/>
          </p:nvSpPr>
          <p:spPr>
            <a:xfrm>
              <a:off x="3543300" y="1828800"/>
              <a:ext cx="7535825" cy="4199859"/>
            </a:xfrm>
            <a:prstGeom prst="roundRect">
              <a:avLst>
                <a:gd name="adj" fmla="val 6731"/>
              </a:avLst>
            </a:prstGeom>
            <a:solidFill>
              <a:srgbClr val="4156A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4DB9FD65-3500-E033-C5CE-D56F9D40FE3B}"/>
                </a:ext>
              </a:extLst>
            </p:cNvPr>
            <p:cNvSpPr/>
            <p:nvPr userDrawn="1"/>
          </p:nvSpPr>
          <p:spPr>
            <a:xfrm>
              <a:off x="4098851" y="2163722"/>
              <a:ext cx="6023344" cy="355659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8" name="Rectángulo redondeado 7">
              <a:extLst>
                <a:ext uri="{FF2B5EF4-FFF2-40B4-BE49-F238E27FC236}">
                  <a16:creationId xmlns:a16="http://schemas.microsoft.com/office/drawing/2014/main" id="{4F7ED973-06CF-C958-C9C9-C8ED8BEC2A7A}"/>
                </a:ext>
              </a:extLst>
            </p:cNvPr>
            <p:cNvSpPr/>
            <p:nvPr userDrawn="1"/>
          </p:nvSpPr>
          <p:spPr>
            <a:xfrm>
              <a:off x="10560571" y="3357797"/>
              <a:ext cx="150249" cy="1123821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E36F2BAD-90F7-58B5-C28C-AD8058F00783}"/>
              </a:ext>
            </a:extLst>
          </p:cNvPr>
          <p:cNvGrpSpPr/>
          <p:nvPr userDrawn="1"/>
        </p:nvGrpSpPr>
        <p:grpSpPr>
          <a:xfrm>
            <a:off x="98453" y="4987636"/>
            <a:ext cx="552531" cy="1934329"/>
            <a:chOff x="98453" y="4987637"/>
            <a:chExt cx="552531" cy="1879630"/>
          </a:xfrm>
          <a:solidFill>
            <a:schemeClr val="bg1"/>
          </a:solidFill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CCBD4240-2C70-D88D-DD7C-5E7A856EB176}"/>
                </a:ext>
              </a:extLst>
            </p:cNvPr>
            <p:cNvSpPr/>
            <p:nvPr userDrawn="1"/>
          </p:nvSpPr>
          <p:spPr>
            <a:xfrm flipH="1">
              <a:off x="605265" y="4987637"/>
              <a:ext cx="45719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6144F95A-84F5-6650-8BEC-A1935C912258}"/>
                </a:ext>
              </a:extLst>
            </p:cNvPr>
            <p:cNvSpPr/>
            <p:nvPr userDrawn="1"/>
          </p:nvSpPr>
          <p:spPr>
            <a:xfrm flipH="1">
              <a:off x="483027" y="4987637"/>
              <a:ext cx="45719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42EB86E2-7690-68B0-85B2-BE29E6234C0F}"/>
                </a:ext>
              </a:extLst>
            </p:cNvPr>
            <p:cNvSpPr/>
            <p:nvPr userDrawn="1"/>
          </p:nvSpPr>
          <p:spPr>
            <a:xfrm flipH="1">
              <a:off x="347969" y="4987637"/>
              <a:ext cx="45719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7A06B535-0A7C-35D5-9252-9540D873AA2E}"/>
                </a:ext>
              </a:extLst>
            </p:cNvPr>
            <p:cNvSpPr/>
            <p:nvPr userDrawn="1"/>
          </p:nvSpPr>
          <p:spPr>
            <a:xfrm flipH="1">
              <a:off x="224933" y="4987637"/>
              <a:ext cx="50612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FE15B268-F441-F1B2-D389-59086E141132}"/>
                </a:ext>
              </a:extLst>
            </p:cNvPr>
            <p:cNvSpPr/>
            <p:nvPr userDrawn="1"/>
          </p:nvSpPr>
          <p:spPr>
            <a:xfrm flipH="1">
              <a:off x="98453" y="4987637"/>
              <a:ext cx="50612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2413705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E84804F-A8B2-4214-280F-1D1939EBC696}"/>
              </a:ext>
            </a:extLst>
          </p:cNvPr>
          <p:cNvSpPr/>
          <p:nvPr userDrawn="1"/>
        </p:nvSpPr>
        <p:spPr>
          <a:xfrm>
            <a:off x="-114299" y="-63965"/>
            <a:ext cx="8381999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  <a:p>
            <a:pPr algn="ctr"/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C2FED8B-0C0A-FD95-75C5-85B0145273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55" r="16480"/>
          <a:stretch/>
        </p:blipFill>
        <p:spPr>
          <a:xfrm>
            <a:off x="7772405" y="-63965"/>
            <a:ext cx="4548187" cy="6989695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15AAEB80-AF4D-5241-9331-4E16D3F34AC9}"/>
              </a:ext>
            </a:extLst>
          </p:cNvPr>
          <p:cNvGrpSpPr/>
          <p:nvPr userDrawn="1"/>
        </p:nvGrpSpPr>
        <p:grpSpPr>
          <a:xfrm>
            <a:off x="9705226" y="6414247"/>
            <a:ext cx="2396658" cy="575448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DCACB173-D163-7503-1753-2426D987FA3D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9330D6EF-611C-61C0-C748-C8E1CD5D1FAD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4952BDEF-5F35-28B8-1B65-236FB7901B1E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099AF0CF-25D6-6A9B-45EA-22CE996736F4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DDF27563-1D41-8190-BADF-E0AB51AE1834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3E9C0E89-5943-771B-203A-0E84ADE93494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035F6823-B55A-EB14-C7CD-893B4E71F569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0FFFD08D-431E-6CEC-9454-5D878934918A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73F34685-B1A8-100F-8299-BC44C270ECE5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63E3941C-88B7-3EA0-090A-55E9F694856D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4490DD13-8CBA-8848-5090-7A49D03E0FB7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63D9B08C-B991-285F-BD69-14A966AB051D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DA5442D4-3A9B-4628-9D81-38E7F6E573A2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677C1DCF-9201-F4D5-0409-65AC92EDD198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336029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0A4BEA0-4FB0-B191-3C7A-A5541981DF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87" r="3463"/>
          <a:stretch/>
        </p:blipFill>
        <p:spPr>
          <a:xfrm flipH="1">
            <a:off x="-157164" y="-86577"/>
            <a:ext cx="10477001" cy="7044589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695B068-C99A-1782-18A6-4F0893FDAB46}"/>
              </a:ext>
            </a:extLst>
          </p:cNvPr>
          <p:cNvSpPr/>
          <p:nvPr userDrawn="1"/>
        </p:nvSpPr>
        <p:spPr>
          <a:xfrm flipH="1">
            <a:off x="8372474" y="-63965"/>
            <a:ext cx="3114675" cy="63504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A981CAC-4B06-F461-0F5C-A7FD2C624F69}"/>
              </a:ext>
            </a:extLst>
          </p:cNvPr>
          <p:cNvSpPr txBox="1"/>
          <p:nvPr userDrawn="1"/>
        </p:nvSpPr>
        <p:spPr>
          <a:xfrm rot="16200000">
            <a:off x="8623671" y="2349534"/>
            <a:ext cx="50897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8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Tema</a:t>
            </a:r>
          </a:p>
        </p:txBody>
      </p:sp>
    </p:spTree>
    <p:extLst>
      <p:ext uri="{BB962C8B-B14F-4D97-AF65-F5344CB8AC3E}">
        <p14:creationId xmlns:p14="http://schemas.microsoft.com/office/powerpoint/2010/main" val="3137793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605BCFDC-AEB7-D4E2-B252-D7A437D41EB1}"/>
              </a:ext>
            </a:extLst>
          </p:cNvPr>
          <p:cNvSpPr/>
          <p:nvPr userDrawn="1"/>
        </p:nvSpPr>
        <p:spPr>
          <a:xfrm>
            <a:off x="11996163" y="-63965"/>
            <a:ext cx="224413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7FD9F81-72D2-CCAC-47EA-D4EB933BCFE5}"/>
              </a:ext>
            </a:extLst>
          </p:cNvPr>
          <p:cNvSpPr/>
          <p:nvPr userDrawn="1"/>
        </p:nvSpPr>
        <p:spPr>
          <a:xfrm>
            <a:off x="-28576" y="-63965"/>
            <a:ext cx="622998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2A38778-0D78-5BC3-2040-8A4D472A7362}"/>
              </a:ext>
            </a:extLst>
          </p:cNvPr>
          <p:cNvSpPr/>
          <p:nvPr userDrawn="1"/>
        </p:nvSpPr>
        <p:spPr>
          <a:xfrm>
            <a:off x="594422" y="-63965"/>
            <a:ext cx="90435" cy="6985931"/>
          </a:xfrm>
          <a:prstGeom prst="rect">
            <a:avLst/>
          </a:prstGeom>
          <a:solidFill>
            <a:srgbClr val="909FD4"/>
          </a:solidFill>
          <a:ln>
            <a:solidFill>
              <a:srgbClr val="909F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5287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>
            <a:extLst>
              <a:ext uri="{FF2B5EF4-FFF2-40B4-BE49-F238E27FC236}">
                <a16:creationId xmlns:a16="http://schemas.microsoft.com/office/drawing/2014/main" id="{CEE21166-4746-C4EF-ED86-6D6A2033F0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4" t="14832" b="10998"/>
          <a:stretch/>
        </p:blipFill>
        <p:spPr>
          <a:xfrm>
            <a:off x="-100013" y="-63965"/>
            <a:ext cx="6396042" cy="6985931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206E95BF-93DC-3EF1-1B9C-7EEA29B44D85}"/>
              </a:ext>
            </a:extLst>
          </p:cNvPr>
          <p:cNvSpPr/>
          <p:nvPr userDrawn="1"/>
        </p:nvSpPr>
        <p:spPr>
          <a:xfrm>
            <a:off x="6096000" y="-63965"/>
            <a:ext cx="6148762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1BEF9533-0CAD-29B2-52BC-CC538FE12649}"/>
              </a:ext>
            </a:extLst>
          </p:cNvPr>
          <p:cNvGrpSpPr/>
          <p:nvPr userDrawn="1"/>
        </p:nvGrpSpPr>
        <p:grpSpPr>
          <a:xfrm>
            <a:off x="9848104" y="-63965"/>
            <a:ext cx="2396658" cy="764053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16A9D1AF-19F0-DD5D-5DA5-385419377F01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E6AA1754-C133-2B92-4C7F-4AB106224244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D925055F-B220-8D44-0379-7B19DFB8AC5B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DD6358A4-CA38-C986-AF84-2092C6B1E9ED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D0862FCB-AFEF-4D63-172C-FEB8AC2E9A68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33842C74-310C-BF6A-D73F-95A948338A3C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E861D8D0-3230-9AC8-6358-975B3E8E8294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A492F803-422C-129E-E992-B612C25DFE7D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D712FCB9-88B8-8D2E-E7EE-AEBB9D8FC14C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1B06EFFD-E43A-2C91-C532-5612E4B0F5E6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C519C26C-0915-8E2D-CA19-25FEAD834889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72FC3DCA-8CFD-223C-E77A-ABC3A334CBB0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ED5E2350-8341-30FE-B8F6-ED211D86AE44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79752899-BA4E-FCF8-EAB9-D4FB44DF16B3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1688885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8C16DF0C-2A6D-BA73-3426-6410F6C255A0}"/>
              </a:ext>
            </a:extLst>
          </p:cNvPr>
          <p:cNvSpPr/>
          <p:nvPr userDrawn="1"/>
        </p:nvSpPr>
        <p:spPr>
          <a:xfrm>
            <a:off x="86244" y="-63965"/>
            <a:ext cx="12105756" cy="69859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EFD0116D-A700-F242-CBB5-57CA0C183657}"/>
              </a:ext>
            </a:extLst>
          </p:cNvPr>
          <p:cNvSpPr/>
          <p:nvPr userDrawn="1"/>
        </p:nvSpPr>
        <p:spPr>
          <a:xfrm flipH="1">
            <a:off x="984894" y="-63965"/>
            <a:ext cx="224413" cy="6985931"/>
          </a:xfrm>
          <a:prstGeom prst="rect">
            <a:avLst/>
          </a:prstGeom>
          <a:solidFill>
            <a:srgbClr val="909FD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D5295A8-1D9D-7BED-9DA9-626C2D0BD258}"/>
              </a:ext>
            </a:extLst>
          </p:cNvPr>
          <p:cNvSpPr/>
          <p:nvPr userDrawn="1"/>
        </p:nvSpPr>
        <p:spPr>
          <a:xfrm>
            <a:off x="11996163" y="-63965"/>
            <a:ext cx="224413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002060"/>
              </a:solidFill>
            </a:endParaRPr>
          </a:p>
          <a:p>
            <a:pPr algn="ctr"/>
            <a:endParaRPr lang="es-PE" dirty="0">
              <a:solidFill>
                <a:srgbClr val="002060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E087DE4-92D3-90D3-E162-943AF8928C81}"/>
              </a:ext>
            </a:extLst>
          </p:cNvPr>
          <p:cNvSpPr/>
          <p:nvPr userDrawn="1"/>
        </p:nvSpPr>
        <p:spPr>
          <a:xfrm>
            <a:off x="-28577" y="-63965"/>
            <a:ext cx="1123063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106619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Un par de personas de pie&#10;&#10;Descripción generada automáticamente con confianza baja">
            <a:extLst>
              <a:ext uri="{FF2B5EF4-FFF2-40B4-BE49-F238E27FC236}">
                <a16:creationId xmlns:a16="http://schemas.microsoft.com/office/drawing/2014/main" id="{9AD09B28-3566-70E7-79C1-C48F7A1683CC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862" y="-57593"/>
            <a:ext cx="6973185" cy="6973185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1824CEDA-9D6A-45B7-C800-85DADF0B462C}"/>
              </a:ext>
            </a:extLst>
          </p:cNvPr>
          <p:cNvGrpSpPr/>
          <p:nvPr userDrawn="1"/>
        </p:nvGrpSpPr>
        <p:grpSpPr>
          <a:xfrm>
            <a:off x="-71021" y="-57592"/>
            <a:ext cx="12306309" cy="6973185"/>
            <a:chOff x="-71021" y="-57592"/>
            <a:chExt cx="12306309" cy="6973185"/>
          </a:xfrm>
          <a:solidFill>
            <a:srgbClr val="6C0E10"/>
          </a:solidFill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FFF3C321-DDAA-8D7F-66EA-2E5381C2CB59}"/>
                </a:ext>
              </a:extLst>
            </p:cNvPr>
            <p:cNvSpPr/>
            <p:nvPr userDrawn="1"/>
          </p:nvSpPr>
          <p:spPr>
            <a:xfrm>
              <a:off x="-71021" y="-57592"/>
              <a:ext cx="4685884" cy="6973185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1247B701-3553-1155-24CF-D33F0DD1560B}"/>
                </a:ext>
              </a:extLst>
            </p:cNvPr>
            <p:cNvGrpSpPr/>
            <p:nvPr userDrawn="1"/>
          </p:nvGrpSpPr>
          <p:grpSpPr>
            <a:xfrm>
              <a:off x="11556400" y="-57592"/>
              <a:ext cx="678888" cy="6973185"/>
              <a:chOff x="11556400" y="-3"/>
              <a:chExt cx="678888" cy="6973185"/>
            </a:xfrm>
            <a:grpFill/>
          </p:grpSpPr>
          <p:sp>
            <p:nvSpPr>
              <p:cNvPr id="10" name="Rectángulo 9">
                <a:extLst>
                  <a:ext uri="{FF2B5EF4-FFF2-40B4-BE49-F238E27FC236}">
                    <a16:creationId xmlns:a16="http://schemas.microsoft.com/office/drawing/2014/main" id="{366CF87F-D194-EF64-DA20-8D97BB9C226D}"/>
                  </a:ext>
                </a:extLst>
              </p:cNvPr>
              <p:cNvSpPr/>
              <p:nvPr userDrawn="1"/>
            </p:nvSpPr>
            <p:spPr>
              <a:xfrm>
                <a:off x="11556400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1" name="Rectángulo 10">
                <a:extLst>
                  <a:ext uri="{FF2B5EF4-FFF2-40B4-BE49-F238E27FC236}">
                    <a16:creationId xmlns:a16="http://schemas.microsoft.com/office/drawing/2014/main" id="{FAB0985C-48AC-1C77-D067-07309D114ED8}"/>
                  </a:ext>
                </a:extLst>
              </p:cNvPr>
              <p:cNvSpPr/>
              <p:nvPr userDrawn="1"/>
            </p:nvSpPr>
            <p:spPr>
              <a:xfrm>
                <a:off x="11698424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533E2AB4-64AA-8A71-B9DC-46AF3776CF5F}"/>
                  </a:ext>
                </a:extLst>
              </p:cNvPr>
              <p:cNvSpPr/>
              <p:nvPr userDrawn="1"/>
            </p:nvSpPr>
            <p:spPr>
              <a:xfrm>
                <a:off x="11828288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D7103CD3-498F-BE62-21B1-70F85C8077EA}"/>
                  </a:ext>
                </a:extLst>
              </p:cNvPr>
              <p:cNvSpPr/>
              <p:nvPr userDrawn="1"/>
            </p:nvSpPr>
            <p:spPr>
              <a:xfrm>
                <a:off x="11977331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F9D33389-01F3-27C7-97BE-E664B42AACE7}"/>
                  </a:ext>
                </a:extLst>
              </p:cNvPr>
              <p:cNvSpPr/>
              <p:nvPr userDrawn="1"/>
            </p:nvSpPr>
            <p:spPr>
              <a:xfrm>
                <a:off x="12100176" y="-3"/>
                <a:ext cx="135112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943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2" r:id="rId12"/>
    <p:sldLayoutId id="2147483661" r:id="rId13"/>
    <p:sldLayoutId id="2147483659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E173452-1854-A55F-B75E-E3C6989BA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69" y="702505"/>
            <a:ext cx="1540064" cy="469651"/>
          </a:xfrm>
          <a:prstGeom prst="rect">
            <a:avLst/>
          </a:prstGeom>
        </p:spPr>
      </p:pic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3EA202D7-D504-869D-A913-13E96377AEB9}"/>
              </a:ext>
            </a:extLst>
          </p:cNvPr>
          <p:cNvCxnSpPr>
            <a:cxnSpLocks/>
          </p:cNvCxnSpPr>
          <p:nvPr/>
        </p:nvCxnSpPr>
        <p:spPr>
          <a:xfrm>
            <a:off x="2471736" y="565855"/>
            <a:ext cx="0" cy="742950"/>
          </a:xfrm>
          <a:prstGeom prst="straightConnector1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E7B31ACF-9798-647A-AD39-6BD6725FE105}"/>
              </a:ext>
            </a:extLst>
          </p:cNvPr>
          <p:cNvSpPr txBox="1"/>
          <p:nvPr/>
        </p:nvSpPr>
        <p:spPr>
          <a:xfrm>
            <a:off x="2613494" y="675720"/>
            <a:ext cx="15694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Programa de Ingeniería de Sistemas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02C519D-1FDE-7580-3CDA-7174DC79780E}"/>
              </a:ext>
            </a:extLst>
          </p:cNvPr>
          <p:cNvSpPr txBox="1"/>
          <p:nvPr/>
        </p:nvSpPr>
        <p:spPr>
          <a:xfrm>
            <a:off x="315409" y="1753607"/>
            <a:ext cx="3980687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sz="40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Tecnología de la Información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3582A60-C8C7-93E7-19C1-0C126BC1729B}"/>
              </a:ext>
            </a:extLst>
          </p:cNvPr>
          <p:cNvSpPr txBox="1"/>
          <p:nvPr/>
        </p:nvSpPr>
        <p:spPr>
          <a:xfrm>
            <a:off x="259367" y="3996897"/>
            <a:ext cx="1569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Sesión 14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04384F0-A790-6E10-1FBA-C131985987D4}"/>
              </a:ext>
            </a:extLst>
          </p:cNvPr>
          <p:cNvSpPr txBox="1"/>
          <p:nvPr/>
        </p:nvSpPr>
        <p:spPr>
          <a:xfrm>
            <a:off x="264355" y="4701305"/>
            <a:ext cx="41300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Tema:</a:t>
            </a:r>
          </a:p>
          <a:p>
            <a:pPr algn="just"/>
            <a:r>
              <a:rPr lang="es-ES" sz="18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Garamond" panose="02020404030301010803" pitchFamily="18" charset="0"/>
                <a:cs typeface="Garamond" panose="02020404030301010803" pitchFamily="18" charset="0"/>
              </a:rPr>
              <a:t>Seguimiento de proyectos de tecnologías de información. </a:t>
            </a:r>
          </a:p>
        </p:txBody>
      </p:sp>
    </p:spTree>
    <p:extLst>
      <p:ext uri="{BB962C8B-B14F-4D97-AF65-F5344CB8AC3E}">
        <p14:creationId xmlns:p14="http://schemas.microsoft.com/office/powerpoint/2010/main" val="1577349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C543296A-A605-71F8-1F10-169D1DC7158B}"/>
              </a:ext>
            </a:extLst>
          </p:cNvPr>
          <p:cNvSpPr txBox="1"/>
          <p:nvPr/>
        </p:nvSpPr>
        <p:spPr>
          <a:xfrm>
            <a:off x="1662793" y="958334"/>
            <a:ext cx="61558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Proceso de establecimiento de una línea base</a:t>
            </a:r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C9D69E1E-9E05-F0C6-C8C5-FBCF8A7F64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5044399"/>
              </p:ext>
            </p:extLst>
          </p:nvPr>
        </p:nvGraphicFramePr>
        <p:xfrm>
          <a:off x="3120570" y="1807811"/>
          <a:ext cx="6828973" cy="4384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Google Shape;129;p18">
            <a:extLst>
              <a:ext uri="{FF2B5EF4-FFF2-40B4-BE49-F238E27FC236}">
                <a16:creationId xmlns:a16="http://schemas.microsoft.com/office/drawing/2014/main" id="{D5F1BD63-5CD2-4FF8-1A36-BE70559B0C21}"/>
              </a:ext>
            </a:extLst>
          </p:cNvPr>
          <p:cNvSpPr txBox="1">
            <a:spLocks/>
          </p:cNvSpPr>
          <p:nvPr/>
        </p:nvSpPr>
        <p:spPr>
          <a:xfrm>
            <a:off x="1499508" y="374923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latin typeface="Calibri"/>
                <a:ea typeface="Calibri"/>
                <a:cs typeface="Calibri"/>
                <a:sym typeface="Calibri"/>
              </a:rPr>
              <a:t>Seguimiento de proyectos de TI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F260E03-8F95-C76F-001C-B8E5007563A5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</p:spTree>
    <p:extLst>
      <p:ext uri="{BB962C8B-B14F-4D97-AF65-F5344CB8AC3E}">
        <p14:creationId xmlns:p14="http://schemas.microsoft.com/office/powerpoint/2010/main" val="415225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11C06BA6-4A59-871A-D672-6DEABAC6F25B}"/>
              </a:ext>
            </a:extLst>
          </p:cNvPr>
          <p:cNvSpPr txBox="1"/>
          <p:nvPr/>
        </p:nvSpPr>
        <p:spPr>
          <a:xfrm>
            <a:off x="1676401" y="1852643"/>
            <a:ext cx="9503228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000" dirty="0"/>
              <a:t>Línea Base orientada al Alcance: Este documento define el alcance del proyecto, incluyendo sus objetivos, entregables, requisitos y exclusiones. Es esencial para establecer qué se entregará y qué no se entregará durante la ejecución del proyecto.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000" dirty="0"/>
              <a:t>Línea Base orientada al Tiempo (Cronograma): La línea base de tiempo establece el cronograma del proyecto, incluyendo las fechas de inicio y finalización de cada tarea, así como los hitos y eventos importantes. Se basa en la secuencia de actividades y la duración estimada de cada una.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sz="2000" dirty="0"/>
              <a:t>Línea Base orientada al Costo (Presupuesto): Esta línea base detalla el presupuesto del proyecto, incluyendo los costos estimados para cada actividad, recurso y entrega. También puede incluir un plan de control de costos para monitorear y ajustar los gastos a lo largo del proyecto.</a:t>
            </a:r>
            <a:endParaRPr lang="es-PE" sz="2000" dirty="0"/>
          </a:p>
        </p:txBody>
      </p:sp>
      <p:sp>
        <p:nvSpPr>
          <p:cNvPr id="4" name="Google Shape;129;p18">
            <a:extLst>
              <a:ext uri="{FF2B5EF4-FFF2-40B4-BE49-F238E27FC236}">
                <a16:creationId xmlns:a16="http://schemas.microsoft.com/office/drawing/2014/main" id="{0F0D8BE1-5073-4457-6BAB-E448DDE9D392}"/>
              </a:ext>
            </a:extLst>
          </p:cNvPr>
          <p:cNvSpPr txBox="1">
            <a:spLocks/>
          </p:cNvSpPr>
          <p:nvPr/>
        </p:nvSpPr>
        <p:spPr>
          <a:xfrm>
            <a:off x="1472692" y="318996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latin typeface="Calibri"/>
                <a:ea typeface="Calibri"/>
                <a:cs typeface="Calibri"/>
                <a:sym typeface="Calibri"/>
              </a:rPr>
              <a:t>Seguimiento de proyectos de TI</a:t>
            </a:r>
          </a:p>
        </p:txBody>
      </p:sp>
      <p:sp>
        <p:nvSpPr>
          <p:cNvPr id="5" name="Google Shape;131;p18">
            <a:extLst>
              <a:ext uri="{FF2B5EF4-FFF2-40B4-BE49-F238E27FC236}">
                <a16:creationId xmlns:a16="http://schemas.microsoft.com/office/drawing/2014/main" id="{E01FE6B9-AAAB-4A6C-199D-CB732568C015}"/>
              </a:ext>
            </a:extLst>
          </p:cNvPr>
          <p:cNvSpPr txBox="1"/>
          <p:nvPr/>
        </p:nvSpPr>
        <p:spPr>
          <a:xfrm>
            <a:off x="1580178" y="1174172"/>
            <a:ext cx="9445299" cy="529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PE" sz="2400" b="0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Línea base (alcance, tiempo y costo)</a:t>
            </a:r>
            <a:endParaRPr sz="2400" b="0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7346285-A537-DF5E-CC29-DA4DA4614B52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</p:spTree>
    <p:extLst>
      <p:ext uri="{BB962C8B-B14F-4D97-AF65-F5344CB8AC3E}">
        <p14:creationId xmlns:p14="http://schemas.microsoft.com/office/powerpoint/2010/main" val="3397658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9;p18">
            <a:extLst>
              <a:ext uri="{FF2B5EF4-FFF2-40B4-BE49-F238E27FC236}">
                <a16:creationId xmlns:a16="http://schemas.microsoft.com/office/drawing/2014/main" id="{C65623B8-5210-5E5E-B806-C8B2FFD69385}"/>
              </a:ext>
            </a:extLst>
          </p:cNvPr>
          <p:cNvSpPr txBox="1">
            <a:spLocks/>
          </p:cNvSpPr>
          <p:nvPr/>
        </p:nvSpPr>
        <p:spPr>
          <a:xfrm>
            <a:off x="1516235" y="895938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latin typeface="Calibri"/>
                <a:ea typeface="Calibri"/>
                <a:cs typeface="Calibri"/>
                <a:sym typeface="Calibri"/>
              </a:rPr>
              <a:t>Seguimiento de proyectos de TI</a:t>
            </a:r>
          </a:p>
        </p:txBody>
      </p:sp>
      <p:sp>
        <p:nvSpPr>
          <p:cNvPr id="5" name="Google Shape;131;p18">
            <a:extLst>
              <a:ext uri="{FF2B5EF4-FFF2-40B4-BE49-F238E27FC236}">
                <a16:creationId xmlns:a16="http://schemas.microsoft.com/office/drawing/2014/main" id="{0400E649-E994-9D8C-CA95-DDB8D1993671}"/>
              </a:ext>
            </a:extLst>
          </p:cNvPr>
          <p:cNvSpPr txBox="1"/>
          <p:nvPr/>
        </p:nvSpPr>
        <p:spPr>
          <a:xfrm>
            <a:off x="1623721" y="1751114"/>
            <a:ext cx="9445299" cy="529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PE" sz="2400" b="0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Monitoreo y Control de la Línea Base</a:t>
            </a:r>
            <a:endParaRPr sz="2400" b="0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1C1DC98D-E852-0E03-904F-801F73A279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8183452"/>
              </p:ext>
            </p:extLst>
          </p:nvPr>
        </p:nvGraphicFramePr>
        <p:xfrm>
          <a:off x="1732579" y="1852642"/>
          <a:ext cx="9445298" cy="34638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CuadroTexto 1">
            <a:extLst>
              <a:ext uri="{FF2B5EF4-FFF2-40B4-BE49-F238E27FC236}">
                <a16:creationId xmlns:a16="http://schemas.microsoft.com/office/drawing/2014/main" id="{36F42AD1-3349-945B-9B9D-540168C4974F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</p:spTree>
    <p:extLst>
      <p:ext uri="{BB962C8B-B14F-4D97-AF65-F5344CB8AC3E}">
        <p14:creationId xmlns:p14="http://schemas.microsoft.com/office/powerpoint/2010/main" val="1024678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E3267FD6-4725-EFFC-A360-1C493C75AE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3560718"/>
              </p:ext>
            </p:extLst>
          </p:nvPr>
        </p:nvGraphicFramePr>
        <p:xfrm>
          <a:off x="2391229" y="1992085"/>
          <a:ext cx="8385628" cy="43808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Google Shape;129;p18">
            <a:extLst>
              <a:ext uri="{FF2B5EF4-FFF2-40B4-BE49-F238E27FC236}">
                <a16:creationId xmlns:a16="http://schemas.microsoft.com/office/drawing/2014/main" id="{A8915B99-B686-E50F-72B0-2508E7915C2A}"/>
              </a:ext>
            </a:extLst>
          </p:cNvPr>
          <p:cNvSpPr txBox="1">
            <a:spLocks/>
          </p:cNvSpPr>
          <p:nvPr/>
        </p:nvSpPr>
        <p:spPr>
          <a:xfrm>
            <a:off x="1363835" y="395195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latin typeface="Calibri"/>
                <a:ea typeface="Calibri"/>
                <a:cs typeface="Calibri"/>
                <a:sym typeface="Calibri"/>
              </a:rPr>
              <a:t>Seguimiento de proyectos de TI</a:t>
            </a:r>
          </a:p>
        </p:txBody>
      </p:sp>
      <p:sp>
        <p:nvSpPr>
          <p:cNvPr id="4" name="Google Shape;131;p18">
            <a:extLst>
              <a:ext uri="{FF2B5EF4-FFF2-40B4-BE49-F238E27FC236}">
                <a16:creationId xmlns:a16="http://schemas.microsoft.com/office/drawing/2014/main" id="{0BA822BF-00A5-D81F-3581-E52DACD7B7F1}"/>
              </a:ext>
            </a:extLst>
          </p:cNvPr>
          <p:cNvSpPr txBox="1"/>
          <p:nvPr/>
        </p:nvSpPr>
        <p:spPr>
          <a:xfrm>
            <a:off x="1471321" y="1250371"/>
            <a:ext cx="9445299" cy="529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PE" sz="2400" b="0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Actualización de la línea base</a:t>
            </a:r>
            <a:endParaRPr sz="2400" b="0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1079C48-3AB4-45E1-322A-E72F8D3C9D74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</p:spTree>
    <p:extLst>
      <p:ext uri="{BB962C8B-B14F-4D97-AF65-F5344CB8AC3E}">
        <p14:creationId xmlns:p14="http://schemas.microsoft.com/office/powerpoint/2010/main" val="3048096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6740935-282A-4998-EAAE-EC048792BAF7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8F8270D-2889-CE15-9B47-C33A962CBC50}"/>
              </a:ext>
            </a:extLst>
          </p:cNvPr>
          <p:cNvSpPr txBox="1"/>
          <p:nvPr/>
        </p:nvSpPr>
        <p:spPr>
          <a:xfrm>
            <a:off x="1499508" y="1230477"/>
            <a:ext cx="61558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400" dirty="0"/>
              <a:t>Importancia de establecer una línea base:</a:t>
            </a:r>
            <a:endParaRPr lang="es-PE" sz="240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2D385EC-4E39-91CB-0BFD-A8A0038AC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193" y="1990375"/>
            <a:ext cx="7481207" cy="4369947"/>
          </a:xfrm>
          <a:prstGeom prst="rect">
            <a:avLst/>
          </a:prstGeom>
        </p:spPr>
      </p:pic>
      <p:sp>
        <p:nvSpPr>
          <p:cNvPr id="9" name="Google Shape;129;p18">
            <a:extLst>
              <a:ext uri="{FF2B5EF4-FFF2-40B4-BE49-F238E27FC236}">
                <a16:creationId xmlns:a16="http://schemas.microsoft.com/office/drawing/2014/main" id="{33E4D7A6-3ABA-DF84-1C5D-0548F9FFFECC}"/>
              </a:ext>
            </a:extLst>
          </p:cNvPr>
          <p:cNvSpPr txBox="1">
            <a:spLocks/>
          </p:cNvSpPr>
          <p:nvPr/>
        </p:nvSpPr>
        <p:spPr>
          <a:xfrm>
            <a:off x="1499508" y="374923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latin typeface="Calibri"/>
                <a:ea typeface="Calibri"/>
                <a:cs typeface="Calibri"/>
                <a:sym typeface="Calibri"/>
              </a:rPr>
              <a:t>Seguimiento de proyectos de TI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FB681384-66C7-23B9-3275-3D6C57F06900}"/>
              </a:ext>
            </a:extLst>
          </p:cNvPr>
          <p:cNvGrpSpPr/>
          <p:nvPr/>
        </p:nvGrpSpPr>
        <p:grpSpPr>
          <a:xfrm>
            <a:off x="10717618" y="5385392"/>
            <a:ext cx="441250" cy="441250"/>
            <a:chOff x="10526232" y="5438554"/>
            <a:chExt cx="590106" cy="590106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BA329269-0B56-F3CB-65C6-B2C8E80C4A64}"/>
                </a:ext>
              </a:extLst>
            </p:cNvPr>
            <p:cNvSpPr/>
            <p:nvPr/>
          </p:nvSpPr>
          <p:spPr>
            <a:xfrm>
              <a:off x="10526232" y="5438554"/>
              <a:ext cx="590106" cy="590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" name="Flecha derecha 2">
              <a:extLst>
                <a:ext uri="{FF2B5EF4-FFF2-40B4-BE49-F238E27FC236}">
                  <a16:creationId xmlns:a16="http://schemas.microsoft.com/office/drawing/2014/main" id="{C7F75A40-F550-85E7-D5F5-489E8F8D6E12}"/>
                </a:ext>
              </a:extLst>
            </p:cNvPr>
            <p:cNvSpPr/>
            <p:nvPr/>
          </p:nvSpPr>
          <p:spPr>
            <a:xfrm>
              <a:off x="10704273" y="5612449"/>
              <a:ext cx="234023" cy="242316"/>
            </a:xfrm>
            <a:prstGeom prst="rightArrow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1D29DCA6-CC95-74C6-2434-4F65822CF571}"/>
              </a:ext>
            </a:extLst>
          </p:cNvPr>
          <p:cNvSpPr txBox="1"/>
          <p:nvPr/>
        </p:nvSpPr>
        <p:spPr>
          <a:xfrm>
            <a:off x="7211719" y="4209007"/>
            <a:ext cx="4043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Autoevaluación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72B848C-5EB1-AFEF-DBB9-899006E71E91}"/>
              </a:ext>
            </a:extLst>
          </p:cNvPr>
          <p:cNvSpPr txBox="1"/>
          <p:nvPr/>
        </p:nvSpPr>
        <p:spPr>
          <a:xfrm>
            <a:off x="9718158" y="4799485"/>
            <a:ext cx="1536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Sesión 14</a:t>
            </a:r>
          </a:p>
        </p:txBody>
      </p:sp>
    </p:spTree>
    <p:extLst>
      <p:ext uri="{BB962C8B-B14F-4D97-AF65-F5344CB8AC3E}">
        <p14:creationId xmlns:p14="http://schemas.microsoft.com/office/powerpoint/2010/main" val="1936616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B0844B7-A4D7-5E90-CCE1-81A0915D10CF}"/>
              </a:ext>
            </a:extLst>
          </p:cNvPr>
          <p:cNvSpPr txBox="1"/>
          <p:nvPr/>
        </p:nvSpPr>
        <p:spPr>
          <a:xfrm>
            <a:off x="2234924" y="859747"/>
            <a:ext cx="61367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Evidencia de aprendizaje: Informe Académico</a:t>
            </a:r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2406E181-6F2D-2260-462D-FEA5B0A87127}"/>
              </a:ext>
            </a:extLst>
          </p:cNvPr>
          <p:cNvCxnSpPr>
            <a:cxnSpLocks/>
          </p:cNvCxnSpPr>
          <p:nvPr/>
        </p:nvCxnSpPr>
        <p:spPr>
          <a:xfrm>
            <a:off x="2144975" y="799772"/>
            <a:ext cx="0" cy="545148"/>
          </a:xfrm>
          <a:prstGeom prst="straightConnector1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4588CAA9-2B5B-5B73-DF33-8AEE8CFD491F}"/>
              </a:ext>
            </a:extLst>
          </p:cNvPr>
          <p:cNvSpPr txBox="1"/>
          <p:nvPr/>
        </p:nvSpPr>
        <p:spPr>
          <a:xfrm>
            <a:off x="2743200" y="1866167"/>
            <a:ext cx="7179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400" b="1" i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Informe académico sobre gestión de proyectos de TI.</a:t>
            </a:r>
            <a:endParaRPr lang="es-ES_tradnl" sz="1400" b="1" dirty="0">
              <a:solidFill>
                <a:srgbClr val="4156A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5703483C-78FA-13A9-EB40-91062376A63F}"/>
              </a:ext>
            </a:extLst>
          </p:cNvPr>
          <p:cNvSpPr/>
          <p:nvPr/>
        </p:nvSpPr>
        <p:spPr>
          <a:xfrm>
            <a:off x="2269323" y="2013477"/>
            <a:ext cx="228600" cy="228600"/>
          </a:xfrm>
          <a:prstGeom prst="ellipse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9140C20-B684-244D-9574-AB016A09788D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  <p:pic>
        <p:nvPicPr>
          <p:cNvPr id="1026" name="Picture 2" descr="Imágenes de Informe Dibujo - Descarga gratuita en Freepik">
            <a:extLst>
              <a:ext uri="{FF2B5EF4-FFF2-40B4-BE49-F238E27FC236}">
                <a16:creationId xmlns:a16="http://schemas.microsoft.com/office/drawing/2014/main" id="{2FA5CE8F-52E8-9861-EBE5-FE50B7CF9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8065" y="2555354"/>
            <a:ext cx="3206226" cy="3206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008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1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4BAC766-683D-2238-8C5A-7DD7D48F3DBF}"/>
              </a:ext>
            </a:extLst>
          </p:cNvPr>
          <p:cNvSpPr txBox="1"/>
          <p:nvPr/>
        </p:nvSpPr>
        <p:spPr>
          <a:xfrm>
            <a:off x="1044075" y="4060148"/>
            <a:ext cx="3208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Resultado de aprendizaje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A7B9964-A350-7C70-5540-107AF666EDF8}"/>
              </a:ext>
            </a:extLst>
          </p:cNvPr>
          <p:cNvSpPr txBox="1"/>
          <p:nvPr/>
        </p:nvSpPr>
        <p:spPr>
          <a:xfrm>
            <a:off x="1044075" y="4804433"/>
            <a:ext cx="43572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Diseña un Plan de Gobierno de TI y un Plan Estratégico de TI en una organización.</a:t>
            </a:r>
            <a:endParaRPr lang="es-ES_tradnl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7022906E-705C-2B42-1EC2-5D331E6221D6}"/>
              </a:ext>
            </a:extLst>
          </p:cNvPr>
          <p:cNvCxnSpPr>
            <a:cxnSpLocks/>
          </p:cNvCxnSpPr>
          <p:nvPr/>
        </p:nvCxnSpPr>
        <p:spPr>
          <a:xfrm>
            <a:off x="954126" y="4000173"/>
            <a:ext cx="0" cy="545148"/>
          </a:xfrm>
          <a:prstGeom prst="straightConnector1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51627714-A1E4-5801-30D9-6965623F15E5}"/>
              </a:ext>
            </a:extLst>
          </p:cNvPr>
          <p:cNvSpPr txBox="1"/>
          <p:nvPr/>
        </p:nvSpPr>
        <p:spPr>
          <a:xfrm>
            <a:off x="6790660" y="4000173"/>
            <a:ext cx="3208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Evidencia de aprendizaje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F30AAB8-3B60-8BBC-B011-7C8C56767996}"/>
              </a:ext>
            </a:extLst>
          </p:cNvPr>
          <p:cNvSpPr txBox="1"/>
          <p:nvPr/>
        </p:nvSpPr>
        <p:spPr>
          <a:xfrm>
            <a:off x="6790660" y="4744458"/>
            <a:ext cx="43572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Informe académico sobre gestión de proyectos de TI.</a:t>
            </a:r>
            <a:endParaRPr lang="es-ES_tradnl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E8395880-ED40-8894-CDF4-8D71112AEF50}"/>
              </a:ext>
            </a:extLst>
          </p:cNvPr>
          <p:cNvCxnSpPr>
            <a:cxnSpLocks/>
          </p:cNvCxnSpPr>
          <p:nvPr/>
        </p:nvCxnSpPr>
        <p:spPr>
          <a:xfrm>
            <a:off x="6700711" y="3940198"/>
            <a:ext cx="0" cy="545148"/>
          </a:xfrm>
          <a:prstGeom prst="straightConnector1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6542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2C58D04B-DE95-9313-0FAD-72AA0D2C5532}"/>
              </a:ext>
            </a:extLst>
          </p:cNvPr>
          <p:cNvCxnSpPr>
            <a:cxnSpLocks/>
          </p:cNvCxnSpPr>
          <p:nvPr/>
        </p:nvCxnSpPr>
        <p:spPr>
          <a:xfrm>
            <a:off x="4196436" y="1714670"/>
            <a:ext cx="0" cy="545148"/>
          </a:xfrm>
          <a:prstGeom prst="straightConnector1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4E6CF3C2-DDFF-3DC6-3D4A-F2A15DD426E2}"/>
              </a:ext>
            </a:extLst>
          </p:cNvPr>
          <p:cNvSpPr txBox="1"/>
          <p:nvPr/>
        </p:nvSpPr>
        <p:spPr>
          <a:xfrm>
            <a:off x="4196435" y="1714670"/>
            <a:ext cx="7886071" cy="2103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sz="2400" b="1" dirty="0">
                <a:solidFill>
                  <a:schemeClr val="bg1"/>
                </a:solidFill>
              </a:rPr>
              <a:t>Seguimiento de proyectos de tecnologías de información. 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lang="es-ES" sz="2400" b="1" i="1" dirty="0">
              <a:solidFill>
                <a:schemeClr val="bg1"/>
              </a:solidFill>
            </a:endParaRPr>
          </a:p>
          <a:p>
            <a:pPr marL="3429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La triple restricción y las restricciones extendidas. </a:t>
            </a:r>
          </a:p>
          <a:p>
            <a:pPr marL="3429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Línea base del proyecto. </a:t>
            </a:r>
          </a:p>
          <a:p>
            <a:pPr marL="3429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Alcance, tiempo y costo. </a:t>
            </a:r>
          </a:p>
        </p:txBody>
      </p:sp>
    </p:spTree>
    <p:extLst>
      <p:ext uri="{BB962C8B-B14F-4D97-AF65-F5344CB8AC3E}">
        <p14:creationId xmlns:p14="http://schemas.microsoft.com/office/powerpoint/2010/main" val="2492314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5DA1B89-6C7D-58DD-CC62-FD1DC6F97006}"/>
              </a:ext>
            </a:extLst>
          </p:cNvPr>
          <p:cNvSpPr txBox="1"/>
          <p:nvPr/>
        </p:nvSpPr>
        <p:spPr>
          <a:xfrm>
            <a:off x="2404711" y="0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Revisa</a:t>
            </a:r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1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el</a:t>
            </a:r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1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siguiente</a:t>
            </a:r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video:</a:t>
            </a:r>
          </a:p>
        </p:txBody>
      </p:sp>
      <p:sp>
        <p:nvSpPr>
          <p:cNvPr id="4" name="Google Shape;115;p16">
            <a:extLst>
              <a:ext uri="{FF2B5EF4-FFF2-40B4-BE49-F238E27FC236}">
                <a16:creationId xmlns:a16="http://schemas.microsoft.com/office/drawing/2014/main" id="{0F726842-18E3-622D-AFA0-2D0CFEB22016}"/>
              </a:ext>
            </a:extLst>
          </p:cNvPr>
          <p:cNvSpPr txBox="1">
            <a:spLocks/>
          </p:cNvSpPr>
          <p:nvPr/>
        </p:nvSpPr>
        <p:spPr>
          <a:xfrm>
            <a:off x="2241612" y="2514599"/>
            <a:ext cx="8284464" cy="182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SzPts val="2000"/>
              <a:buNone/>
            </a:pPr>
            <a:r>
              <a:rPr lang="es-ES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Triángulo de proyectos: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SzPts val="2000"/>
              <a:buNone/>
            </a:pPr>
            <a:r>
              <a:rPr lang="es-ES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</a:rPr>
              <a:t>https://www.youtube.com/watch?v=OiouTO_cFWQ</a:t>
            </a:r>
            <a:endParaRPr lang="pl-PL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TRIANGULO DE HIERRO EN GESTIÓN DE PROYECTOS - Mobiliza ...">
            <a:extLst>
              <a:ext uri="{FF2B5EF4-FFF2-40B4-BE49-F238E27FC236}">
                <a16:creationId xmlns:a16="http://schemas.microsoft.com/office/drawing/2014/main" id="{D371D164-2646-FF4D-16BF-431C1D917C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563" y="4093345"/>
            <a:ext cx="3658340" cy="1829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9436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DEBD99B-CA10-6501-17AA-200A12475B0F}"/>
              </a:ext>
            </a:extLst>
          </p:cNvPr>
          <p:cNvSpPr txBox="1"/>
          <p:nvPr/>
        </p:nvSpPr>
        <p:spPr>
          <a:xfrm>
            <a:off x="959775" y="983665"/>
            <a:ext cx="54552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Después de haber visualizado el video en la  </a:t>
            </a:r>
            <a:r>
              <a:rPr lang="es-ES_tradnl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slide</a:t>
            </a:r>
            <a:r>
              <a:rPr lang="es-ES_tradnl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anterior, </a:t>
            </a:r>
            <a:r>
              <a:rPr lang="es-ES_tradnl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reflexionamos y respondemos las siguientes interrogantes: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064DD55-C896-6B6D-3790-1270E619F80F}"/>
              </a:ext>
            </a:extLst>
          </p:cNvPr>
          <p:cNvSpPr/>
          <p:nvPr/>
        </p:nvSpPr>
        <p:spPr>
          <a:xfrm>
            <a:off x="1406340" y="2854847"/>
            <a:ext cx="603213" cy="5851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EAA196C-01C9-8837-184B-9C4C844F7203}"/>
              </a:ext>
            </a:extLst>
          </p:cNvPr>
          <p:cNvSpPr txBox="1"/>
          <p:nvPr/>
        </p:nvSpPr>
        <p:spPr>
          <a:xfrm>
            <a:off x="1427606" y="2907604"/>
            <a:ext cx="603213" cy="479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01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3DD2F94-3CBD-0930-090B-95F1DF353AF2}"/>
              </a:ext>
            </a:extLst>
          </p:cNvPr>
          <p:cNvSpPr txBox="1"/>
          <p:nvPr/>
        </p:nvSpPr>
        <p:spPr>
          <a:xfrm>
            <a:off x="2132142" y="2841451"/>
            <a:ext cx="4282835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¿Qué es el triángulo de proyectos?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8461466-9DA5-4FB2-909A-9C25612F7BC6}"/>
              </a:ext>
            </a:extLst>
          </p:cNvPr>
          <p:cNvSpPr/>
          <p:nvPr/>
        </p:nvSpPr>
        <p:spPr>
          <a:xfrm>
            <a:off x="1406340" y="3970851"/>
            <a:ext cx="603213" cy="5851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5A2B4B7-6C83-1933-76A1-7BBE3229EEC4}"/>
              </a:ext>
            </a:extLst>
          </p:cNvPr>
          <p:cNvSpPr txBox="1"/>
          <p:nvPr/>
        </p:nvSpPr>
        <p:spPr>
          <a:xfrm>
            <a:off x="1427606" y="4023608"/>
            <a:ext cx="603213" cy="479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02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7D0AD6D-A61C-0E04-AD73-EFD00C1E220B}"/>
              </a:ext>
            </a:extLst>
          </p:cNvPr>
          <p:cNvSpPr txBox="1"/>
          <p:nvPr/>
        </p:nvSpPr>
        <p:spPr>
          <a:xfrm>
            <a:off x="2132142" y="3868470"/>
            <a:ext cx="5455202" cy="789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¿Cuál es la importancia de la triple restricción en los proyectos? </a:t>
            </a: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67D664B-E9A2-04BE-8CC2-BDD310126989}"/>
              </a:ext>
            </a:extLst>
          </p:cNvPr>
          <p:cNvCxnSpPr>
            <a:cxnSpLocks/>
          </p:cNvCxnSpPr>
          <p:nvPr/>
        </p:nvCxnSpPr>
        <p:spPr>
          <a:xfrm>
            <a:off x="874713" y="884835"/>
            <a:ext cx="0" cy="1220412"/>
          </a:xfrm>
          <a:prstGeom prst="straightConnector1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3906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 idx="4294967295"/>
          </p:nvPr>
        </p:nvSpPr>
        <p:spPr>
          <a:xfrm>
            <a:off x="1472692" y="318996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PE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Seguimiento de proyectos de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1601950" y="1289495"/>
            <a:ext cx="9445299" cy="529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PE" sz="2400" b="0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 Triple Restricción en la Gestión de Proyectos</a:t>
            </a:r>
            <a:endParaRPr sz="2400" b="0" cap="none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87874" y="2083289"/>
            <a:ext cx="4171950" cy="37492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14A20A47-5DA9-6560-05BB-2DD2253E9B94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6740935-282A-4998-EAAE-EC048792BAF7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CB07D19-7FF1-D205-ABE6-DBD8CDF335FC}"/>
              </a:ext>
            </a:extLst>
          </p:cNvPr>
          <p:cNvSpPr txBox="1"/>
          <p:nvPr/>
        </p:nvSpPr>
        <p:spPr>
          <a:xfrm>
            <a:off x="1868751" y="5598789"/>
            <a:ext cx="337795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LA RESTRICCIÓN DE TIEMPO, QUE SE REFIERE A LA CANTIDAD DE TIEMPO QUE DISPONEMOS PARA COMPLETAR UN PROYECTO. </a:t>
            </a:r>
            <a:endParaRPr lang="es-PE" sz="1600" dirty="0"/>
          </a:p>
        </p:txBody>
      </p:sp>
      <p:pic>
        <p:nvPicPr>
          <p:cNvPr id="2050" name="Picture 2" descr="LiderDeProyecto.com / El Triángulo de Administración de Proyectos">
            <a:extLst>
              <a:ext uri="{FF2B5EF4-FFF2-40B4-BE49-F238E27FC236}">
                <a16:creationId xmlns:a16="http://schemas.microsoft.com/office/drawing/2014/main" id="{DF9E2974-E47C-5A6B-4987-A44DF2DE25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4447" y="2270559"/>
            <a:ext cx="4262494" cy="3127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76D777D-9513-7C39-C2FF-06F3B279D2D3}"/>
              </a:ext>
            </a:extLst>
          </p:cNvPr>
          <p:cNvSpPr txBox="1"/>
          <p:nvPr/>
        </p:nvSpPr>
        <p:spPr>
          <a:xfrm>
            <a:off x="7905565" y="5598789"/>
            <a:ext cx="367979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600" dirty="0"/>
              <a:t>LA RESTRICCIÓN DE COSTE, QUE SE REFIERE A LA CANTIDAD PRESUPUESTADA NECESARIA PARA ALCANZAR LOS OBJETIVOS DEL PROYECTO. </a:t>
            </a:r>
            <a:endParaRPr lang="es-PE" sz="1600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9E3586-28B5-2B9D-F04C-96CB1690E47D}"/>
              </a:ext>
            </a:extLst>
          </p:cNvPr>
          <p:cNvSpPr txBox="1"/>
          <p:nvPr/>
        </p:nvSpPr>
        <p:spPr>
          <a:xfrm>
            <a:off x="4254170" y="1098707"/>
            <a:ext cx="44027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1600" dirty="0"/>
              <a:t>LA RESTRICCIÓN DE ALCANCE, QUE SE REFIERE A LO QUE SE DEBE HACER PARA PRODUCIR EL RESULTADO FINAL DEL PROYECTO.</a:t>
            </a:r>
            <a:endParaRPr lang="es-PE" sz="1600" dirty="0"/>
          </a:p>
        </p:txBody>
      </p:sp>
      <p:sp>
        <p:nvSpPr>
          <p:cNvPr id="9" name="Google Shape;129;p18">
            <a:extLst>
              <a:ext uri="{FF2B5EF4-FFF2-40B4-BE49-F238E27FC236}">
                <a16:creationId xmlns:a16="http://schemas.microsoft.com/office/drawing/2014/main" id="{4C57F350-739F-8C2F-A144-03B4B67AF895}"/>
              </a:ext>
            </a:extLst>
          </p:cNvPr>
          <p:cNvSpPr txBox="1">
            <a:spLocks/>
          </p:cNvSpPr>
          <p:nvPr/>
        </p:nvSpPr>
        <p:spPr>
          <a:xfrm>
            <a:off x="1170851" y="404633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latin typeface="Calibri"/>
                <a:ea typeface="Calibri"/>
                <a:cs typeface="Calibri"/>
                <a:sym typeface="Calibri"/>
              </a:rPr>
              <a:t>Seguimiento de proyectos de TI</a:t>
            </a:r>
          </a:p>
        </p:txBody>
      </p:sp>
    </p:spTree>
    <p:extLst>
      <p:ext uri="{BB962C8B-B14F-4D97-AF65-F5344CB8AC3E}">
        <p14:creationId xmlns:p14="http://schemas.microsoft.com/office/powerpoint/2010/main" val="1097586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 idx="4294967295"/>
          </p:nvPr>
        </p:nvSpPr>
        <p:spPr>
          <a:xfrm>
            <a:off x="1272904" y="406519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PE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Seguimiento de proyectos de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2407148" y="1858033"/>
            <a:ext cx="9761518" cy="529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PE" sz="2400" b="0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Una Visión Expandida de las “3 restricciones”</a:t>
            </a:r>
            <a:endParaRPr sz="2400" dirty="0"/>
          </a:p>
        </p:txBody>
      </p:sp>
      <p:sp>
        <p:nvSpPr>
          <p:cNvPr id="140" name="Google Shape;140;p19"/>
          <p:cNvSpPr/>
          <p:nvPr/>
        </p:nvSpPr>
        <p:spPr>
          <a:xfrm>
            <a:off x="5395215" y="3171482"/>
            <a:ext cx="2700539" cy="2369861"/>
          </a:xfrm>
          <a:prstGeom prst="hexagon">
            <a:avLst>
              <a:gd name="adj" fmla="val 28488"/>
              <a:gd name="vf" fmla="val 115470"/>
            </a:avLst>
          </a:prstGeom>
          <a:solidFill>
            <a:schemeClr val="accent1"/>
          </a:solidFill>
          <a:ln w="762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6163436" y="5541343"/>
            <a:ext cx="153304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Satisfacción</a:t>
            </a:r>
            <a:r>
              <a:rPr lang="es-PE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18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al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cliente</a:t>
            </a:r>
            <a:endParaRPr sz="18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7945249" y="4798393"/>
            <a:ext cx="87075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tiempo</a:t>
            </a:r>
            <a:endParaRPr sz="18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8095754" y="3255343"/>
            <a:ext cx="72007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Costo</a:t>
            </a:r>
            <a:endParaRPr sz="18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6362609" y="2599308"/>
            <a:ext cx="92390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Alcance</a:t>
            </a:r>
            <a:endParaRPr sz="18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4772958" y="3255343"/>
            <a:ext cx="89319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Calidad</a:t>
            </a:r>
            <a:endParaRPr sz="18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4773151" y="4771008"/>
            <a:ext cx="80759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E" sz="18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Riesgo</a:t>
            </a:r>
            <a:endParaRPr sz="18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DE770C3-7C62-265F-2DCE-74C0F265B3E8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6740935-282A-4998-EAAE-EC048792BAF7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14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67A0C18-BB70-1BA0-D511-990B7B6A22FF}"/>
              </a:ext>
            </a:extLst>
          </p:cNvPr>
          <p:cNvSpPr txBox="1"/>
          <p:nvPr/>
        </p:nvSpPr>
        <p:spPr>
          <a:xfrm>
            <a:off x="1601950" y="2230122"/>
            <a:ext cx="101328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2400" dirty="0"/>
              <a:t>La línea base de un proyecto es la configuración inicial que sirve como punto de referencia para la planificación y el control. Incluye el alcance, el cronograma y el presupuesto acordados antes de la ejecución.</a:t>
            </a:r>
            <a:endParaRPr lang="es-PE" sz="2400" dirty="0"/>
          </a:p>
        </p:txBody>
      </p:sp>
      <p:sp>
        <p:nvSpPr>
          <p:cNvPr id="7" name="Google Shape;129;p18">
            <a:extLst>
              <a:ext uri="{FF2B5EF4-FFF2-40B4-BE49-F238E27FC236}">
                <a16:creationId xmlns:a16="http://schemas.microsoft.com/office/drawing/2014/main" id="{2E4B4182-F110-E643-9E20-C2386ECDB0EC}"/>
              </a:ext>
            </a:extLst>
          </p:cNvPr>
          <p:cNvSpPr txBox="1">
            <a:spLocks/>
          </p:cNvSpPr>
          <p:nvPr/>
        </p:nvSpPr>
        <p:spPr>
          <a:xfrm>
            <a:off x="1170851" y="404633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latin typeface="Calibri"/>
                <a:ea typeface="Calibri"/>
                <a:cs typeface="Calibri"/>
                <a:sym typeface="Calibri"/>
              </a:rPr>
              <a:t>Seguimiento de proyectos de TI</a:t>
            </a:r>
          </a:p>
        </p:txBody>
      </p:sp>
      <p:sp>
        <p:nvSpPr>
          <p:cNvPr id="10" name="Google Shape;131;p18">
            <a:extLst>
              <a:ext uri="{FF2B5EF4-FFF2-40B4-BE49-F238E27FC236}">
                <a16:creationId xmlns:a16="http://schemas.microsoft.com/office/drawing/2014/main" id="{7F48EF42-F9EC-6158-3722-55763B9EA9BC}"/>
              </a:ext>
            </a:extLst>
          </p:cNvPr>
          <p:cNvSpPr txBox="1"/>
          <p:nvPr/>
        </p:nvSpPr>
        <p:spPr>
          <a:xfrm>
            <a:off x="1300843" y="1469613"/>
            <a:ext cx="9445299" cy="529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2800" b="1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 línea base de un proyecto </a:t>
            </a:r>
          </a:p>
        </p:txBody>
      </p:sp>
      <p:pic>
        <p:nvPicPr>
          <p:cNvPr id="3074" name="Picture 2" descr="Línea de base del proyecto - Celoxis">
            <a:extLst>
              <a:ext uri="{FF2B5EF4-FFF2-40B4-BE49-F238E27FC236}">
                <a16:creationId xmlns:a16="http://schemas.microsoft.com/office/drawing/2014/main" id="{CAB512D6-7A47-8475-C3DF-30E16C8A4B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9922" y="3934112"/>
            <a:ext cx="5037364" cy="197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7213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729</Words>
  <Application>Microsoft Office PowerPoint</Application>
  <PresentationFormat>Panorámica</PresentationFormat>
  <Paragraphs>90</Paragraphs>
  <Slides>17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4" baseType="lpstr">
      <vt:lpstr>Aptos</vt:lpstr>
      <vt:lpstr>Arial</vt:lpstr>
      <vt:lpstr>Calibri</vt:lpstr>
      <vt:lpstr>Garamond</vt:lpstr>
      <vt:lpstr>Quattrocento Sans</vt:lpstr>
      <vt:lpstr>Roboto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Seguimiento de proyectos de TI</vt:lpstr>
      <vt:lpstr>Presentación de PowerPoint</vt:lpstr>
      <vt:lpstr>Seguimiento de proyectos de TI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New</dc:creator>
  <cp:lastModifiedBy>ASUS</cp:lastModifiedBy>
  <cp:revision>39</cp:revision>
  <dcterms:created xsi:type="dcterms:W3CDTF">2024-02-15T21:58:49Z</dcterms:created>
  <dcterms:modified xsi:type="dcterms:W3CDTF">2024-03-18T00:53:27Z</dcterms:modified>
</cp:coreProperties>
</file>

<file path=docProps/thumbnail.jpeg>
</file>